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9" r:id="rId4"/>
    <p:sldId id="265" r:id="rId5"/>
    <p:sldId id="261" r:id="rId6"/>
    <p:sldId id="262" r:id="rId7"/>
    <p:sldId id="263" r:id="rId8"/>
    <p:sldId id="264" r:id="rId9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A67C94-14CA-431E-B2D0-58D2CF6A3BE0}" v="213" dt="2018-11-26T06:19:33.3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381" y="3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ny Young" userId="4ebbbf02e9710d60" providerId="LiveId" clId="{D5A67C94-14CA-431E-B2D0-58D2CF6A3BE0}"/>
    <pc:docChg chg="undo custSel addSld delSld modSld sldOrd">
      <pc:chgData name="Danny Young" userId="4ebbbf02e9710d60" providerId="LiveId" clId="{D5A67C94-14CA-431E-B2D0-58D2CF6A3BE0}" dt="2018-11-26T06:19:33.347" v="514"/>
      <pc:docMkLst>
        <pc:docMk/>
      </pc:docMkLst>
      <pc:sldChg chg="addSp delSp modSp modAnim">
        <pc:chgData name="Danny Young" userId="4ebbbf02e9710d60" providerId="LiveId" clId="{D5A67C94-14CA-431E-B2D0-58D2CF6A3BE0}" dt="2018-11-26T06:19:30.206" v="513" actId="1037"/>
        <pc:sldMkLst>
          <pc:docMk/>
          <pc:sldMk cId="0" sldId="262"/>
        </pc:sldMkLst>
        <pc:spChg chg="add del mod">
          <ac:chgData name="Danny Young" userId="4ebbbf02e9710d60" providerId="LiveId" clId="{D5A67C94-14CA-431E-B2D0-58D2CF6A3BE0}" dt="2018-11-26T06:18:18.349" v="456"/>
          <ac:spMkLst>
            <pc:docMk/>
            <pc:sldMk cId="0" sldId="262"/>
            <ac:spMk id="3" creationId="{DF3A0AFC-81A2-4FD4-A4D3-96E649276C5D}"/>
          </ac:spMkLst>
        </pc:spChg>
        <pc:graphicFrameChg chg="add mod">
          <ac:chgData name="Danny Young" userId="4ebbbf02e9710d60" providerId="LiveId" clId="{D5A67C94-14CA-431E-B2D0-58D2CF6A3BE0}" dt="2018-11-26T06:18:40.959" v="466" actId="1076"/>
          <ac:graphicFrameMkLst>
            <pc:docMk/>
            <pc:sldMk cId="0" sldId="262"/>
            <ac:graphicFrameMk id="7" creationId="{D9A8E416-06CA-4BDE-A518-67698B2D4310}"/>
          </ac:graphicFrameMkLst>
        </pc:graphicFrameChg>
        <pc:graphicFrameChg chg="add mod">
          <ac:chgData name="Danny Young" userId="4ebbbf02e9710d60" providerId="LiveId" clId="{D5A67C94-14CA-431E-B2D0-58D2CF6A3BE0}" dt="2018-11-26T06:18:50.319" v="494" actId="1037"/>
          <ac:graphicFrameMkLst>
            <pc:docMk/>
            <pc:sldMk cId="0" sldId="262"/>
            <ac:graphicFrameMk id="8" creationId="{380E8018-1456-4C27-B3AC-7290998496A9}"/>
          </ac:graphicFrameMkLst>
        </pc:graphicFrameChg>
        <pc:graphicFrameChg chg="add mod">
          <ac:chgData name="Danny Young" userId="4ebbbf02e9710d60" providerId="LiveId" clId="{D5A67C94-14CA-431E-B2D0-58D2CF6A3BE0}" dt="2018-11-26T06:19:06.452" v="499" actId="1076"/>
          <ac:graphicFrameMkLst>
            <pc:docMk/>
            <pc:sldMk cId="0" sldId="262"/>
            <ac:graphicFrameMk id="9" creationId="{88BFB043-B455-4459-AA9B-F372494029CE}"/>
          </ac:graphicFrameMkLst>
        </pc:graphicFrameChg>
        <pc:graphicFrameChg chg="add mod">
          <ac:chgData name="Danny Young" userId="4ebbbf02e9710d60" providerId="LiveId" clId="{D5A67C94-14CA-431E-B2D0-58D2CF6A3BE0}" dt="2018-11-26T06:19:17.046" v="505" actId="1076"/>
          <ac:graphicFrameMkLst>
            <pc:docMk/>
            <pc:sldMk cId="0" sldId="262"/>
            <ac:graphicFrameMk id="10" creationId="{8E33E485-9C70-4B13-82B9-DBEF6BB30AF5}"/>
          </ac:graphicFrameMkLst>
        </pc:graphicFrameChg>
        <pc:graphicFrameChg chg="add mod">
          <ac:chgData name="Danny Young" userId="4ebbbf02e9710d60" providerId="LiveId" clId="{D5A67C94-14CA-431E-B2D0-58D2CF6A3BE0}" dt="2018-11-26T06:19:30.206" v="513" actId="1037"/>
          <ac:graphicFrameMkLst>
            <pc:docMk/>
            <pc:sldMk cId="0" sldId="262"/>
            <ac:graphicFrameMk id="11" creationId="{98129BD1-7AB9-4141-9DC5-BA8675EB3032}"/>
          </ac:graphicFrameMkLst>
        </pc:graphicFrameChg>
      </pc:sldChg>
      <pc:sldChg chg="addSp delSp modSp delAnim modAnim">
        <pc:chgData name="Danny Young" userId="4ebbbf02e9710d60" providerId="LiveId" clId="{D5A67C94-14CA-431E-B2D0-58D2CF6A3BE0}" dt="2018-11-26T06:19:33.347" v="514"/>
        <pc:sldMkLst>
          <pc:docMk/>
          <pc:sldMk cId="0" sldId="263"/>
        </pc:sldMkLst>
        <pc:graphicFrameChg chg="add mod">
          <ac:chgData name="Danny Young" userId="4ebbbf02e9710d60" providerId="LiveId" clId="{D5A67C94-14CA-431E-B2D0-58D2CF6A3BE0}" dt="2018-11-26T06:12:03.089" v="177" actId="1076"/>
          <ac:graphicFrameMkLst>
            <pc:docMk/>
            <pc:sldMk cId="0" sldId="263"/>
            <ac:graphicFrameMk id="7" creationId="{5B2FD0A2-C15F-48F0-963D-4877F5C44570}"/>
          </ac:graphicFrameMkLst>
        </pc:graphicFrameChg>
        <pc:graphicFrameChg chg="add mod">
          <ac:chgData name="Danny Young" userId="4ebbbf02e9710d60" providerId="LiveId" clId="{D5A67C94-14CA-431E-B2D0-58D2CF6A3BE0}" dt="2018-11-26T06:12:26.193" v="187" actId="1036"/>
          <ac:graphicFrameMkLst>
            <pc:docMk/>
            <pc:sldMk cId="0" sldId="263"/>
            <ac:graphicFrameMk id="8" creationId="{D5747280-43F2-46FD-9AEF-C387A159B6E4}"/>
          </ac:graphicFrameMkLst>
        </pc:graphicFrameChg>
        <pc:graphicFrameChg chg="add mod">
          <ac:chgData name="Danny Young" userId="4ebbbf02e9710d60" providerId="LiveId" clId="{D5A67C94-14CA-431E-B2D0-58D2CF6A3BE0}" dt="2018-11-26T06:19:33.347" v="514"/>
          <ac:graphicFrameMkLst>
            <pc:docMk/>
            <pc:sldMk cId="0" sldId="263"/>
            <ac:graphicFrameMk id="9" creationId="{3DD84BEE-FAF5-447F-AA21-B92DE5FD5C85}"/>
          </ac:graphicFrameMkLst>
        </pc:graphicFrameChg>
        <pc:graphicFrameChg chg="add del mod">
          <ac:chgData name="Danny Young" userId="4ebbbf02e9710d60" providerId="LiveId" clId="{D5A67C94-14CA-431E-B2D0-58D2CF6A3BE0}" dt="2018-11-26T06:12:47.038" v="193" actId="478"/>
          <ac:graphicFrameMkLst>
            <pc:docMk/>
            <pc:sldMk cId="0" sldId="263"/>
            <ac:graphicFrameMk id="10" creationId="{84ACF7A1-8F25-4C7E-BFA4-32E8FD45BC2C}"/>
          </ac:graphicFrameMkLst>
        </pc:graphicFrameChg>
        <pc:graphicFrameChg chg="add mod">
          <ac:chgData name="Danny Young" userId="4ebbbf02e9710d60" providerId="LiveId" clId="{D5A67C94-14CA-431E-B2D0-58D2CF6A3BE0}" dt="2018-11-26T06:13:27.673" v="221" actId="1035"/>
          <ac:graphicFrameMkLst>
            <pc:docMk/>
            <pc:sldMk cId="0" sldId="263"/>
            <ac:graphicFrameMk id="11" creationId="{04C7F66D-A0B6-407E-8434-2ADB59B37258}"/>
          </ac:graphicFrameMkLst>
        </pc:graphicFrameChg>
        <pc:graphicFrameChg chg="add mod">
          <ac:chgData name="Danny Young" userId="4ebbbf02e9710d60" providerId="LiveId" clId="{D5A67C94-14CA-431E-B2D0-58D2CF6A3BE0}" dt="2018-11-26T06:14:53.363" v="252" actId="1035"/>
          <ac:graphicFrameMkLst>
            <pc:docMk/>
            <pc:sldMk cId="0" sldId="263"/>
            <ac:graphicFrameMk id="12" creationId="{03915F7E-4E67-4BA6-A812-8B0773E35215}"/>
          </ac:graphicFrameMkLst>
        </pc:graphicFrameChg>
        <pc:graphicFrameChg chg="add mod">
          <ac:chgData name="Danny Young" userId="4ebbbf02e9710d60" providerId="LiveId" clId="{D5A67C94-14CA-431E-B2D0-58D2CF6A3BE0}" dt="2018-11-26T06:14:57.410" v="257" actId="1036"/>
          <ac:graphicFrameMkLst>
            <pc:docMk/>
            <pc:sldMk cId="0" sldId="263"/>
            <ac:graphicFrameMk id="13" creationId="{E358CA9E-F6E0-4CFE-A78C-528C4462E6AD}"/>
          </ac:graphicFrameMkLst>
        </pc:graphicFrameChg>
        <pc:graphicFrameChg chg="add mod">
          <ac:chgData name="Danny Young" userId="4ebbbf02e9710d60" providerId="LiveId" clId="{D5A67C94-14CA-431E-B2D0-58D2CF6A3BE0}" dt="2018-11-26T06:15:37.895" v="287"/>
          <ac:graphicFrameMkLst>
            <pc:docMk/>
            <pc:sldMk cId="0" sldId="263"/>
            <ac:graphicFrameMk id="14" creationId="{15E232C3-D0B0-4251-A5D0-0ECE9610F4A1}"/>
          </ac:graphicFrameMkLst>
        </pc:graphicFrameChg>
        <pc:graphicFrameChg chg="add del mod">
          <ac:chgData name="Danny Young" userId="4ebbbf02e9710d60" providerId="LiveId" clId="{D5A67C94-14CA-431E-B2D0-58D2CF6A3BE0}" dt="2018-11-26T06:15:07.426" v="266" actId="478"/>
          <ac:graphicFrameMkLst>
            <pc:docMk/>
            <pc:sldMk cId="0" sldId="263"/>
            <ac:graphicFrameMk id="15" creationId="{0E5BD06A-40EB-47EA-99F1-2B0CE8C095D4}"/>
          </ac:graphicFrameMkLst>
        </pc:graphicFrameChg>
        <pc:graphicFrameChg chg="add mod">
          <ac:chgData name="Danny Young" userId="4ebbbf02e9710d60" providerId="LiveId" clId="{D5A67C94-14CA-431E-B2D0-58D2CF6A3BE0}" dt="2018-11-26T06:15:42.113" v="288" actId="1076"/>
          <ac:graphicFrameMkLst>
            <pc:docMk/>
            <pc:sldMk cId="0" sldId="263"/>
            <ac:graphicFrameMk id="16" creationId="{44B99D2C-5AA0-4733-83DD-B370BA2F2004}"/>
          </ac:graphicFrameMkLst>
        </pc:graphicFrameChg>
        <pc:graphicFrameChg chg="add mod">
          <ac:chgData name="Danny Young" userId="4ebbbf02e9710d60" providerId="LiveId" clId="{D5A67C94-14CA-431E-B2D0-58D2CF6A3BE0}" dt="2018-11-26T06:15:59.004" v="297" actId="1037"/>
          <ac:graphicFrameMkLst>
            <pc:docMk/>
            <pc:sldMk cId="0" sldId="263"/>
            <ac:graphicFrameMk id="17" creationId="{24570440-F0CE-4755-9B41-8E4971300146}"/>
          </ac:graphicFrameMkLst>
        </pc:graphicFrameChg>
        <pc:graphicFrameChg chg="add mod">
          <ac:chgData name="Danny Young" userId="4ebbbf02e9710d60" providerId="LiveId" clId="{D5A67C94-14CA-431E-B2D0-58D2CF6A3BE0}" dt="2018-11-26T06:16:17.744" v="312" actId="1038"/>
          <ac:graphicFrameMkLst>
            <pc:docMk/>
            <pc:sldMk cId="0" sldId="263"/>
            <ac:graphicFrameMk id="18" creationId="{2448650D-6E47-4196-B7FB-39AB6672DDB0}"/>
          </ac:graphicFrameMkLst>
        </pc:graphicFrameChg>
        <pc:graphicFrameChg chg="add mod">
          <ac:chgData name="Danny Young" userId="4ebbbf02e9710d60" providerId="LiveId" clId="{D5A67C94-14CA-431E-B2D0-58D2CF6A3BE0}" dt="2018-11-26T06:16:30.729" v="336" actId="1036"/>
          <ac:graphicFrameMkLst>
            <pc:docMk/>
            <pc:sldMk cId="0" sldId="263"/>
            <ac:graphicFrameMk id="19" creationId="{E4B08704-557C-49B4-B698-BD2A66347F18}"/>
          </ac:graphicFrameMkLst>
        </pc:graphicFrameChg>
        <pc:graphicFrameChg chg="add mod">
          <ac:chgData name="Danny Young" userId="4ebbbf02e9710d60" providerId="LiveId" clId="{D5A67C94-14CA-431E-B2D0-58D2CF6A3BE0}" dt="2018-11-26T06:16:36.810" v="398" actId="1037"/>
          <ac:graphicFrameMkLst>
            <pc:docMk/>
            <pc:sldMk cId="0" sldId="263"/>
            <ac:graphicFrameMk id="20" creationId="{1F506DC3-1BB9-4D94-A4C1-3EA2DC3F1D23}"/>
          </ac:graphicFrameMkLst>
        </pc:graphicFrameChg>
        <pc:graphicFrameChg chg="add mod">
          <ac:chgData name="Danny Young" userId="4ebbbf02e9710d60" providerId="LiveId" clId="{D5A67C94-14CA-431E-B2D0-58D2CF6A3BE0}" dt="2018-11-26T06:16:49.904" v="405"/>
          <ac:graphicFrameMkLst>
            <pc:docMk/>
            <pc:sldMk cId="0" sldId="263"/>
            <ac:graphicFrameMk id="21" creationId="{CF57C660-A931-4A47-814F-06E04D373D65}"/>
          </ac:graphicFrameMkLst>
        </pc:graphicFrameChg>
        <pc:graphicFrameChg chg="add mod">
          <ac:chgData name="Danny Young" userId="4ebbbf02e9710d60" providerId="LiveId" clId="{D5A67C94-14CA-431E-B2D0-58D2CF6A3BE0}" dt="2018-11-26T06:17:01.592" v="417" actId="1037"/>
          <ac:graphicFrameMkLst>
            <pc:docMk/>
            <pc:sldMk cId="0" sldId="263"/>
            <ac:graphicFrameMk id="22" creationId="{422C8AA9-E0BF-46A5-B555-EAF8B54EE2F4}"/>
          </ac:graphicFrameMkLst>
        </pc:graphicFrameChg>
        <pc:graphicFrameChg chg="add mod">
          <ac:chgData name="Danny Young" userId="4ebbbf02e9710d60" providerId="LiveId" clId="{D5A67C94-14CA-431E-B2D0-58D2CF6A3BE0}" dt="2018-11-26T06:16:56.029" v="411"/>
          <ac:graphicFrameMkLst>
            <pc:docMk/>
            <pc:sldMk cId="0" sldId="263"/>
            <ac:graphicFrameMk id="23" creationId="{2A57A0F9-E5D8-4307-97B0-9BF6F8759311}"/>
          </ac:graphicFrameMkLst>
        </pc:graphicFrameChg>
        <pc:graphicFrameChg chg="add mod">
          <ac:chgData name="Danny Young" userId="4ebbbf02e9710d60" providerId="LiveId" clId="{D5A67C94-14CA-431E-B2D0-58D2CF6A3BE0}" dt="2018-11-26T06:17:32.719" v="433" actId="1036"/>
          <ac:graphicFrameMkLst>
            <pc:docMk/>
            <pc:sldMk cId="0" sldId="263"/>
            <ac:graphicFrameMk id="24" creationId="{984DA4D3-5E46-41D4-8401-4110B8C4979A}"/>
          </ac:graphicFrameMkLst>
        </pc:graphicFrameChg>
        <pc:graphicFrameChg chg="add mod">
          <ac:chgData name="Danny Young" userId="4ebbbf02e9710d60" providerId="LiveId" clId="{D5A67C94-14CA-431E-B2D0-58D2CF6A3BE0}" dt="2018-11-26T06:17:42.599" v="441" actId="1076"/>
          <ac:graphicFrameMkLst>
            <pc:docMk/>
            <pc:sldMk cId="0" sldId="263"/>
            <ac:graphicFrameMk id="25" creationId="{F19E50BA-5341-4C78-86CE-6A386F1B2D31}"/>
          </ac:graphicFrameMkLst>
        </pc:graphicFrameChg>
        <pc:graphicFrameChg chg="add mod">
          <ac:chgData name="Danny Young" userId="4ebbbf02e9710d60" providerId="LiveId" clId="{D5A67C94-14CA-431E-B2D0-58D2CF6A3BE0}" dt="2018-11-26T06:17:57.677" v="448" actId="1076"/>
          <ac:graphicFrameMkLst>
            <pc:docMk/>
            <pc:sldMk cId="0" sldId="263"/>
            <ac:graphicFrameMk id="26" creationId="{47BB1E1F-61C2-4B8E-811A-794D61D6B05C}"/>
          </ac:graphicFrameMkLst>
        </pc:graphicFrameChg>
      </pc:sldChg>
      <pc:sldChg chg="ord">
        <pc:chgData name="Danny Young" userId="4ebbbf02e9710d60" providerId="LiveId" clId="{D5A67C94-14CA-431E-B2D0-58D2CF6A3BE0}" dt="2018-11-26T06:18:06.990" v="450"/>
        <pc:sldMkLst>
          <pc:docMk/>
          <pc:sldMk cId="2108870911" sldId="264"/>
        </pc:sldMkLst>
      </pc:sldChg>
      <pc:sldChg chg="delSp modSp add delAnim">
        <pc:chgData name="Danny Young" userId="4ebbbf02e9710d60" providerId="LiveId" clId="{D5A67C94-14CA-431E-B2D0-58D2CF6A3BE0}" dt="2018-11-26T06:11:07.420" v="169" actId="1036"/>
        <pc:sldMkLst>
          <pc:docMk/>
          <pc:sldMk cId="1165899324" sldId="265"/>
        </pc:sldMkLst>
        <pc:graphicFrameChg chg="mod">
          <ac:chgData name="Danny Young" userId="4ebbbf02e9710d60" providerId="LiveId" clId="{D5A67C94-14CA-431E-B2D0-58D2CF6A3BE0}" dt="2018-11-26T06:04:22.125" v="3"/>
          <ac:graphicFrameMkLst>
            <pc:docMk/>
            <pc:sldMk cId="1165899324" sldId="265"/>
            <ac:graphicFrameMk id="11" creationId="{00000000-0000-0000-0000-000000000000}"/>
          </ac:graphicFrameMkLst>
        </pc:graphicFrameChg>
        <pc:graphicFrameChg chg="mod">
          <ac:chgData name="Danny Young" userId="4ebbbf02e9710d60" providerId="LiveId" clId="{D5A67C94-14CA-431E-B2D0-58D2CF6A3BE0}" dt="2018-11-26T06:04:48.416" v="8"/>
          <ac:graphicFrameMkLst>
            <pc:docMk/>
            <pc:sldMk cId="1165899324" sldId="265"/>
            <ac:graphicFrameMk id="12" creationId="{00000000-0000-0000-0000-000000000000}"/>
          </ac:graphicFrameMkLst>
        </pc:graphicFrameChg>
        <pc:graphicFrameChg chg="mod">
          <ac:chgData name="Danny Young" userId="4ebbbf02e9710d60" providerId="LiveId" clId="{D5A67C94-14CA-431E-B2D0-58D2CF6A3BE0}" dt="2018-11-26T06:04:56.260" v="11"/>
          <ac:graphicFrameMkLst>
            <pc:docMk/>
            <pc:sldMk cId="1165899324" sldId="265"/>
            <ac:graphicFrameMk id="13" creationId="{00000000-0000-0000-0000-000000000000}"/>
          </ac:graphicFrameMkLst>
        </pc:graphicFrameChg>
        <pc:graphicFrameChg chg="mod">
          <ac:chgData name="Danny Young" userId="4ebbbf02e9710d60" providerId="LiveId" clId="{D5A67C94-14CA-431E-B2D0-58D2CF6A3BE0}" dt="2018-11-26T06:05:53.673" v="31"/>
          <ac:graphicFrameMkLst>
            <pc:docMk/>
            <pc:sldMk cId="1165899324" sldId="265"/>
            <ac:graphicFrameMk id="15" creationId="{00000000-0000-0000-0000-000000000000}"/>
          </ac:graphicFrameMkLst>
        </pc:graphicFrameChg>
        <pc:graphicFrameChg chg="mod">
          <ac:chgData name="Danny Young" userId="4ebbbf02e9710d60" providerId="LiveId" clId="{D5A67C94-14CA-431E-B2D0-58D2CF6A3BE0}" dt="2018-11-26T06:06:11.376" v="50" actId="1038"/>
          <ac:graphicFrameMkLst>
            <pc:docMk/>
            <pc:sldMk cId="1165899324" sldId="265"/>
            <ac:graphicFrameMk id="16" creationId="{00000000-0000-0000-0000-000000000000}"/>
          </ac:graphicFrameMkLst>
        </pc:graphicFrameChg>
        <pc:graphicFrameChg chg="mod">
          <ac:chgData name="Danny Young" userId="4ebbbf02e9710d60" providerId="LiveId" clId="{D5A67C94-14CA-431E-B2D0-58D2CF6A3BE0}" dt="2018-11-26T06:05:07.083" v="14"/>
          <ac:graphicFrameMkLst>
            <pc:docMk/>
            <pc:sldMk cId="1165899324" sldId="265"/>
            <ac:graphicFrameMk id="17" creationId="{00000000-0000-0000-0000-000000000000}"/>
          </ac:graphicFrameMkLst>
        </pc:graphicFrameChg>
        <pc:graphicFrameChg chg="mod">
          <ac:chgData name="Danny Young" userId="4ebbbf02e9710d60" providerId="LiveId" clId="{D5A67C94-14CA-431E-B2D0-58D2CF6A3BE0}" dt="2018-11-26T06:05:10.396" v="16"/>
          <ac:graphicFrameMkLst>
            <pc:docMk/>
            <pc:sldMk cId="1165899324" sldId="265"/>
            <ac:graphicFrameMk id="18" creationId="{00000000-0000-0000-0000-000000000000}"/>
          </ac:graphicFrameMkLst>
        </pc:graphicFrameChg>
        <pc:graphicFrameChg chg="mod">
          <ac:chgData name="Danny Young" userId="4ebbbf02e9710d60" providerId="LiveId" clId="{D5A67C94-14CA-431E-B2D0-58D2CF6A3BE0}" dt="2018-11-26T06:05:13.927" v="18"/>
          <ac:graphicFrameMkLst>
            <pc:docMk/>
            <pc:sldMk cId="1165899324" sldId="265"/>
            <ac:graphicFrameMk id="19" creationId="{00000000-0000-0000-0000-000000000000}"/>
          </ac:graphicFrameMkLst>
        </pc:graphicFrameChg>
        <pc:graphicFrameChg chg="mod">
          <ac:chgData name="Danny Young" userId="4ebbbf02e9710d60" providerId="LiveId" clId="{D5A67C94-14CA-431E-B2D0-58D2CF6A3BE0}" dt="2018-11-26T06:05:18.068" v="20"/>
          <ac:graphicFrameMkLst>
            <pc:docMk/>
            <pc:sldMk cId="1165899324" sldId="265"/>
            <ac:graphicFrameMk id="20" creationId="{00000000-0000-0000-0000-000000000000}"/>
          </ac:graphicFrameMkLst>
        </pc:graphicFrameChg>
        <pc:graphicFrameChg chg="mod">
          <ac:chgData name="Danny Young" userId="4ebbbf02e9710d60" providerId="LiveId" clId="{D5A67C94-14CA-431E-B2D0-58D2CF6A3BE0}" dt="2018-11-26T06:06:36.631" v="59" actId="1037"/>
          <ac:graphicFrameMkLst>
            <pc:docMk/>
            <pc:sldMk cId="1165899324" sldId="265"/>
            <ac:graphicFrameMk id="21" creationId="{00000000-0000-0000-0000-000000000000}"/>
          </ac:graphicFrameMkLst>
        </pc:graphicFrameChg>
        <pc:graphicFrameChg chg="mod">
          <ac:chgData name="Danny Young" userId="4ebbbf02e9710d60" providerId="LiveId" clId="{D5A67C94-14CA-431E-B2D0-58D2CF6A3BE0}" dt="2018-11-26T06:05:20.881" v="23" actId="1037"/>
          <ac:graphicFrameMkLst>
            <pc:docMk/>
            <pc:sldMk cId="1165899324" sldId="265"/>
            <ac:graphicFrameMk id="22" creationId="{00000000-0000-0000-0000-000000000000}"/>
          </ac:graphicFrameMkLst>
        </pc:graphicFrameChg>
        <pc:graphicFrameChg chg="mod">
          <ac:chgData name="Danny Young" userId="4ebbbf02e9710d60" providerId="LiveId" clId="{D5A67C94-14CA-431E-B2D0-58D2CF6A3BE0}" dt="2018-11-26T06:05:24.631" v="25"/>
          <ac:graphicFrameMkLst>
            <pc:docMk/>
            <pc:sldMk cId="1165899324" sldId="265"/>
            <ac:graphicFrameMk id="23" creationId="{00000000-0000-0000-0000-000000000000}"/>
          </ac:graphicFrameMkLst>
        </pc:graphicFrameChg>
        <pc:graphicFrameChg chg="mod">
          <ac:chgData name="Danny Young" userId="4ebbbf02e9710d60" providerId="LiveId" clId="{D5A67C94-14CA-431E-B2D0-58D2CF6A3BE0}" dt="2018-11-26T06:07:09.288" v="64" actId="1076"/>
          <ac:graphicFrameMkLst>
            <pc:docMk/>
            <pc:sldMk cId="1165899324" sldId="265"/>
            <ac:graphicFrameMk id="24" creationId="{00000000-0000-0000-0000-000000000000}"/>
          </ac:graphicFrameMkLst>
        </pc:graphicFrameChg>
        <pc:graphicFrameChg chg="mod">
          <ac:chgData name="Danny Young" userId="4ebbbf02e9710d60" providerId="LiveId" clId="{D5A67C94-14CA-431E-B2D0-58D2CF6A3BE0}" dt="2018-11-26T06:07:21.042" v="66"/>
          <ac:graphicFrameMkLst>
            <pc:docMk/>
            <pc:sldMk cId="1165899324" sldId="265"/>
            <ac:graphicFrameMk id="40996" creationId="{00000000-0000-0000-0000-000000000000}"/>
          </ac:graphicFrameMkLst>
        </pc:graphicFrameChg>
        <pc:graphicFrameChg chg="mod">
          <ac:chgData name="Danny Young" userId="4ebbbf02e9710d60" providerId="LiveId" clId="{D5A67C94-14CA-431E-B2D0-58D2CF6A3BE0}" dt="2018-11-26T06:07:41.234" v="80" actId="1038"/>
          <ac:graphicFrameMkLst>
            <pc:docMk/>
            <pc:sldMk cId="1165899324" sldId="265"/>
            <ac:graphicFrameMk id="40997" creationId="{00000000-0000-0000-0000-000000000000}"/>
          </ac:graphicFrameMkLst>
        </pc:graphicFrameChg>
        <pc:graphicFrameChg chg="mod">
          <ac:chgData name="Danny Young" userId="4ebbbf02e9710d60" providerId="LiveId" clId="{D5A67C94-14CA-431E-B2D0-58D2CF6A3BE0}" dt="2018-11-26T06:07:33.698" v="74"/>
          <ac:graphicFrameMkLst>
            <pc:docMk/>
            <pc:sldMk cId="1165899324" sldId="265"/>
            <ac:graphicFrameMk id="40998" creationId="{00000000-0000-0000-0000-000000000000}"/>
          </ac:graphicFrameMkLst>
        </pc:graphicFrameChg>
        <pc:graphicFrameChg chg="mod">
          <ac:chgData name="Danny Young" userId="4ebbbf02e9710d60" providerId="LiveId" clId="{D5A67C94-14CA-431E-B2D0-58D2CF6A3BE0}" dt="2018-11-26T06:08:49.746" v="114"/>
          <ac:graphicFrameMkLst>
            <pc:docMk/>
            <pc:sldMk cId="1165899324" sldId="265"/>
            <ac:graphicFrameMk id="40999" creationId="{00000000-0000-0000-0000-000000000000}"/>
          </ac:graphicFrameMkLst>
        </pc:graphicFrameChg>
        <pc:graphicFrameChg chg="mod">
          <ac:chgData name="Danny Young" userId="4ebbbf02e9710d60" providerId="LiveId" clId="{D5A67C94-14CA-431E-B2D0-58D2CF6A3BE0}" dt="2018-11-26T06:08:43.199" v="112" actId="1036"/>
          <ac:graphicFrameMkLst>
            <pc:docMk/>
            <pc:sldMk cId="1165899324" sldId="265"/>
            <ac:graphicFrameMk id="41000" creationId="{00000000-0000-0000-0000-000000000000}"/>
          </ac:graphicFrameMkLst>
        </pc:graphicFrameChg>
        <pc:graphicFrameChg chg="mod">
          <ac:chgData name="Danny Young" userId="4ebbbf02e9710d60" providerId="LiveId" clId="{D5A67C94-14CA-431E-B2D0-58D2CF6A3BE0}" dt="2018-11-26T06:08:54.387" v="116"/>
          <ac:graphicFrameMkLst>
            <pc:docMk/>
            <pc:sldMk cId="1165899324" sldId="265"/>
            <ac:graphicFrameMk id="41001" creationId="{00000000-0000-0000-0000-000000000000}"/>
          </ac:graphicFrameMkLst>
        </pc:graphicFrameChg>
        <pc:graphicFrameChg chg="mod">
          <ac:chgData name="Danny Young" userId="4ebbbf02e9710d60" providerId="LiveId" clId="{D5A67C94-14CA-431E-B2D0-58D2CF6A3BE0}" dt="2018-11-26T06:09:07.155" v="120" actId="1076"/>
          <ac:graphicFrameMkLst>
            <pc:docMk/>
            <pc:sldMk cId="1165899324" sldId="265"/>
            <ac:graphicFrameMk id="41002" creationId="{00000000-0000-0000-0000-000000000000}"/>
          </ac:graphicFrameMkLst>
        </pc:graphicFrameChg>
        <pc:graphicFrameChg chg="mod">
          <ac:chgData name="Danny Young" userId="4ebbbf02e9710d60" providerId="LiveId" clId="{D5A67C94-14CA-431E-B2D0-58D2CF6A3BE0}" dt="2018-11-26T06:09:16.912" v="124" actId="1076"/>
          <ac:graphicFrameMkLst>
            <pc:docMk/>
            <pc:sldMk cId="1165899324" sldId="265"/>
            <ac:graphicFrameMk id="41003" creationId="{00000000-0000-0000-0000-000000000000}"/>
          </ac:graphicFrameMkLst>
        </pc:graphicFrameChg>
        <pc:graphicFrameChg chg="mod">
          <ac:chgData name="Danny Young" userId="4ebbbf02e9710d60" providerId="LiveId" clId="{D5A67C94-14CA-431E-B2D0-58D2CF6A3BE0}" dt="2018-11-26T06:09:26.052" v="129" actId="1036"/>
          <ac:graphicFrameMkLst>
            <pc:docMk/>
            <pc:sldMk cId="1165899324" sldId="265"/>
            <ac:graphicFrameMk id="41004" creationId="{00000000-0000-0000-0000-000000000000}"/>
          </ac:graphicFrameMkLst>
        </pc:graphicFrameChg>
        <pc:graphicFrameChg chg="mod">
          <ac:chgData name="Danny Young" userId="4ebbbf02e9710d60" providerId="LiveId" clId="{D5A67C94-14CA-431E-B2D0-58D2CF6A3BE0}" dt="2018-11-26T06:09:35.303" v="132"/>
          <ac:graphicFrameMkLst>
            <pc:docMk/>
            <pc:sldMk cId="1165899324" sldId="265"/>
            <ac:graphicFrameMk id="41005" creationId="{00000000-0000-0000-0000-000000000000}"/>
          </ac:graphicFrameMkLst>
        </pc:graphicFrameChg>
        <pc:graphicFrameChg chg="mod">
          <ac:chgData name="Danny Young" userId="4ebbbf02e9710d60" providerId="LiveId" clId="{D5A67C94-14CA-431E-B2D0-58D2CF6A3BE0}" dt="2018-11-26T06:09:56.459" v="146" actId="1035"/>
          <ac:graphicFrameMkLst>
            <pc:docMk/>
            <pc:sldMk cId="1165899324" sldId="265"/>
            <ac:graphicFrameMk id="41006" creationId="{00000000-0000-0000-0000-000000000000}"/>
          </ac:graphicFrameMkLst>
        </pc:graphicFrameChg>
        <pc:graphicFrameChg chg="mod">
          <ac:chgData name="Danny Young" userId="4ebbbf02e9710d60" providerId="LiveId" clId="{D5A67C94-14CA-431E-B2D0-58D2CF6A3BE0}" dt="2018-11-26T06:10:08.720" v="154" actId="1035"/>
          <ac:graphicFrameMkLst>
            <pc:docMk/>
            <pc:sldMk cId="1165899324" sldId="265"/>
            <ac:graphicFrameMk id="41007" creationId="{00000000-0000-0000-0000-000000000000}"/>
          </ac:graphicFrameMkLst>
        </pc:graphicFrameChg>
        <pc:graphicFrameChg chg="mod">
          <ac:chgData name="Danny Young" userId="4ebbbf02e9710d60" providerId="LiveId" clId="{D5A67C94-14CA-431E-B2D0-58D2CF6A3BE0}" dt="2018-11-26T06:10:45.685" v="161" actId="1076"/>
          <ac:graphicFrameMkLst>
            <pc:docMk/>
            <pc:sldMk cId="1165899324" sldId="265"/>
            <ac:graphicFrameMk id="41008" creationId="{00000000-0000-0000-0000-000000000000}"/>
          </ac:graphicFrameMkLst>
        </pc:graphicFrameChg>
        <pc:graphicFrameChg chg="mod">
          <ac:chgData name="Danny Young" userId="4ebbbf02e9710d60" providerId="LiveId" clId="{D5A67C94-14CA-431E-B2D0-58D2CF6A3BE0}" dt="2018-11-26T06:08:40.637" v="106" actId="1038"/>
          <ac:graphicFrameMkLst>
            <pc:docMk/>
            <pc:sldMk cId="1165899324" sldId="265"/>
            <ac:graphicFrameMk id="41009" creationId="{00000000-0000-0000-0000-000000000000}"/>
          </ac:graphicFrameMkLst>
        </pc:graphicFrameChg>
        <pc:graphicFrameChg chg="mod">
          <ac:chgData name="Danny Young" userId="4ebbbf02e9710d60" providerId="LiveId" clId="{D5A67C94-14CA-431E-B2D0-58D2CF6A3BE0}" dt="2018-11-26T06:08:36.887" v="101" actId="1038"/>
          <ac:graphicFrameMkLst>
            <pc:docMk/>
            <pc:sldMk cId="1165899324" sldId="265"/>
            <ac:graphicFrameMk id="41010" creationId="{00000000-0000-0000-0000-000000000000}"/>
          </ac:graphicFrameMkLst>
        </pc:graphicFrameChg>
        <pc:graphicFrameChg chg="mod">
          <ac:chgData name="Danny Young" userId="4ebbbf02e9710d60" providerId="LiveId" clId="{D5A67C94-14CA-431E-B2D0-58D2CF6A3BE0}" dt="2018-11-26T06:09:50.834" v="138" actId="1076"/>
          <ac:graphicFrameMkLst>
            <pc:docMk/>
            <pc:sldMk cId="1165899324" sldId="265"/>
            <ac:graphicFrameMk id="41011" creationId="{00000000-0000-0000-0000-000000000000}"/>
          </ac:graphicFrameMkLst>
        </pc:graphicFrameChg>
        <pc:graphicFrameChg chg="del">
          <ac:chgData name="Danny Young" userId="4ebbbf02e9710d60" providerId="LiveId" clId="{D5A67C94-14CA-431E-B2D0-58D2CF6A3BE0}" dt="2018-11-26T06:09:48.553" v="137" actId="478"/>
          <ac:graphicFrameMkLst>
            <pc:docMk/>
            <pc:sldMk cId="1165899324" sldId="265"/>
            <ac:graphicFrameMk id="41012" creationId="{00000000-0000-0000-0000-000000000000}"/>
          </ac:graphicFrameMkLst>
        </pc:graphicFrameChg>
        <pc:graphicFrameChg chg="mod">
          <ac:chgData name="Danny Young" userId="4ebbbf02e9710d60" providerId="LiveId" clId="{D5A67C94-14CA-431E-B2D0-58D2CF6A3BE0}" dt="2018-11-26T06:11:07.420" v="169" actId="1036"/>
          <ac:graphicFrameMkLst>
            <pc:docMk/>
            <pc:sldMk cId="1165899324" sldId="265"/>
            <ac:graphicFrameMk id="41013" creationId="{00000000-0000-0000-0000-000000000000}"/>
          </ac:graphicFrameMkLst>
        </pc:graphicFrameChg>
      </pc:sldChg>
      <pc:sldChg chg="add del">
        <pc:chgData name="Danny Young" userId="4ebbbf02e9710d60" providerId="LiveId" clId="{D5A67C94-14CA-431E-B2D0-58D2CF6A3BE0}" dt="2018-11-26T06:11:38.434" v="171"/>
        <pc:sldMkLst>
          <pc:docMk/>
          <pc:sldMk cId="3947466610" sldId="266"/>
        </pc:sldMkLst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image" Target="../media/image18.wmf"/><Relationship Id="rId18" Type="http://schemas.openxmlformats.org/officeDocument/2006/relationships/image" Target="../media/image23.wmf"/><Relationship Id="rId26" Type="http://schemas.openxmlformats.org/officeDocument/2006/relationships/image" Target="../media/image31.wmf"/><Relationship Id="rId3" Type="http://schemas.openxmlformats.org/officeDocument/2006/relationships/image" Target="../media/image8.wmf"/><Relationship Id="rId21" Type="http://schemas.openxmlformats.org/officeDocument/2006/relationships/image" Target="../media/image26.wmf"/><Relationship Id="rId7" Type="http://schemas.openxmlformats.org/officeDocument/2006/relationships/image" Target="../media/image12.wmf"/><Relationship Id="rId12" Type="http://schemas.openxmlformats.org/officeDocument/2006/relationships/image" Target="../media/image17.wmf"/><Relationship Id="rId17" Type="http://schemas.openxmlformats.org/officeDocument/2006/relationships/image" Target="../media/image22.wmf"/><Relationship Id="rId25" Type="http://schemas.openxmlformats.org/officeDocument/2006/relationships/image" Target="../media/image30.wmf"/><Relationship Id="rId2" Type="http://schemas.openxmlformats.org/officeDocument/2006/relationships/image" Target="../media/image7.wmf"/><Relationship Id="rId16" Type="http://schemas.openxmlformats.org/officeDocument/2006/relationships/image" Target="../media/image21.wmf"/><Relationship Id="rId20" Type="http://schemas.openxmlformats.org/officeDocument/2006/relationships/image" Target="../media/image25.wmf"/><Relationship Id="rId29" Type="http://schemas.openxmlformats.org/officeDocument/2006/relationships/image" Target="../media/image34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11" Type="http://schemas.openxmlformats.org/officeDocument/2006/relationships/image" Target="../media/image16.wmf"/><Relationship Id="rId24" Type="http://schemas.openxmlformats.org/officeDocument/2006/relationships/image" Target="../media/image29.wmf"/><Relationship Id="rId5" Type="http://schemas.openxmlformats.org/officeDocument/2006/relationships/image" Target="../media/image10.wmf"/><Relationship Id="rId15" Type="http://schemas.openxmlformats.org/officeDocument/2006/relationships/image" Target="../media/image20.wmf"/><Relationship Id="rId23" Type="http://schemas.openxmlformats.org/officeDocument/2006/relationships/image" Target="../media/image28.wmf"/><Relationship Id="rId28" Type="http://schemas.openxmlformats.org/officeDocument/2006/relationships/image" Target="../media/image33.wmf"/><Relationship Id="rId10" Type="http://schemas.openxmlformats.org/officeDocument/2006/relationships/image" Target="../media/image15.wmf"/><Relationship Id="rId19" Type="http://schemas.openxmlformats.org/officeDocument/2006/relationships/image" Target="../media/image24.wmf"/><Relationship Id="rId31" Type="http://schemas.openxmlformats.org/officeDocument/2006/relationships/image" Target="../media/image36.wmf"/><Relationship Id="rId4" Type="http://schemas.openxmlformats.org/officeDocument/2006/relationships/image" Target="../media/image9.wmf"/><Relationship Id="rId9" Type="http://schemas.openxmlformats.org/officeDocument/2006/relationships/image" Target="../media/image14.wmf"/><Relationship Id="rId14" Type="http://schemas.openxmlformats.org/officeDocument/2006/relationships/image" Target="../media/image19.wmf"/><Relationship Id="rId22" Type="http://schemas.openxmlformats.org/officeDocument/2006/relationships/image" Target="../media/image27.wmf"/><Relationship Id="rId27" Type="http://schemas.openxmlformats.org/officeDocument/2006/relationships/image" Target="../media/image32.wmf"/><Relationship Id="rId30" Type="http://schemas.openxmlformats.org/officeDocument/2006/relationships/image" Target="../media/image35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13" Type="http://schemas.openxmlformats.org/officeDocument/2006/relationships/image" Target="../media/image49.wmf"/><Relationship Id="rId18" Type="http://schemas.openxmlformats.org/officeDocument/2006/relationships/image" Target="../media/image54.wmf"/><Relationship Id="rId26" Type="http://schemas.openxmlformats.org/officeDocument/2006/relationships/image" Target="../media/image62.wmf"/><Relationship Id="rId3" Type="http://schemas.openxmlformats.org/officeDocument/2006/relationships/image" Target="../media/image39.wmf"/><Relationship Id="rId21" Type="http://schemas.openxmlformats.org/officeDocument/2006/relationships/image" Target="../media/image57.wmf"/><Relationship Id="rId7" Type="http://schemas.openxmlformats.org/officeDocument/2006/relationships/image" Target="../media/image43.wmf"/><Relationship Id="rId12" Type="http://schemas.openxmlformats.org/officeDocument/2006/relationships/image" Target="../media/image48.wmf"/><Relationship Id="rId17" Type="http://schemas.openxmlformats.org/officeDocument/2006/relationships/image" Target="../media/image53.wmf"/><Relationship Id="rId25" Type="http://schemas.openxmlformats.org/officeDocument/2006/relationships/image" Target="../media/image61.wmf"/><Relationship Id="rId2" Type="http://schemas.openxmlformats.org/officeDocument/2006/relationships/image" Target="../media/image38.wmf"/><Relationship Id="rId16" Type="http://schemas.openxmlformats.org/officeDocument/2006/relationships/image" Target="../media/image52.wmf"/><Relationship Id="rId20" Type="http://schemas.openxmlformats.org/officeDocument/2006/relationships/image" Target="../media/image56.wmf"/><Relationship Id="rId29" Type="http://schemas.openxmlformats.org/officeDocument/2006/relationships/image" Target="../media/image65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11" Type="http://schemas.openxmlformats.org/officeDocument/2006/relationships/image" Target="../media/image47.wmf"/><Relationship Id="rId24" Type="http://schemas.openxmlformats.org/officeDocument/2006/relationships/image" Target="../media/image60.wmf"/><Relationship Id="rId5" Type="http://schemas.openxmlformats.org/officeDocument/2006/relationships/image" Target="../media/image41.wmf"/><Relationship Id="rId15" Type="http://schemas.openxmlformats.org/officeDocument/2006/relationships/image" Target="../media/image51.wmf"/><Relationship Id="rId23" Type="http://schemas.openxmlformats.org/officeDocument/2006/relationships/image" Target="../media/image59.wmf"/><Relationship Id="rId28" Type="http://schemas.openxmlformats.org/officeDocument/2006/relationships/image" Target="../media/image64.wmf"/><Relationship Id="rId10" Type="http://schemas.openxmlformats.org/officeDocument/2006/relationships/image" Target="../media/image46.wmf"/><Relationship Id="rId19" Type="http://schemas.openxmlformats.org/officeDocument/2006/relationships/image" Target="../media/image55.wmf"/><Relationship Id="rId4" Type="http://schemas.openxmlformats.org/officeDocument/2006/relationships/image" Target="../media/image40.wmf"/><Relationship Id="rId9" Type="http://schemas.openxmlformats.org/officeDocument/2006/relationships/image" Target="../media/image45.wmf"/><Relationship Id="rId14" Type="http://schemas.openxmlformats.org/officeDocument/2006/relationships/image" Target="../media/image50.wmf"/><Relationship Id="rId22" Type="http://schemas.openxmlformats.org/officeDocument/2006/relationships/image" Target="../media/image58.wmf"/><Relationship Id="rId27" Type="http://schemas.openxmlformats.org/officeDocument/2006/relationships/image" Target="../media/image63.wmf"/><Relationship Id="rId30" Type="http://schemas.openxmlformats.org/officeDocument/2006/relationships/image" Target="../media/image66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74.wmf"/><Relationship Id="rId13" Type="http://schemas.openxmlformats.org/officeDocument/2006/relationships/image" Target="../media/image79.wmf"/><Relationship Id="rId18" Type="http://schemas.openxmlformats.org/officeDocument/2006/relationships/image" Target="../media/image84.wmf"/><Relationship Id="rId3" Type="http://schemas.openxmlformats.org/officeDocument/2006/relationships/image" Target="../media/image69.wmf"/><Relationship Id="rId21" Type="http://schemas.openxmlformats.org/officeDocument/2006/relationships/image" Target="../media/image87.wmf"/><Relationship Id="rId7" Type="http://schemas.openxmlformats.org/officeDocument/2006/relationships/image" Target="../media/image73.wmf"/><Relationship Id="rId12" Type="http://schemas.openxmlformats.org/officeDocument/2006/relationships/image" Target="../media/image78.wmf"/><Relationship Id="rId17" Type="http://schemas.openxmlformats.org/officeDocument/2006/relationships/image" Target="../media/image83.wmf"/><Relationship Id="rId25" Type="http://schemas.openxmlformats.org/officeDocument/2006/relationships/image" Target="../media/image91.wmf"/><Relationship Id="rId2" Type="http://schemas.openxmlformats.org/officeDocument/2006/relationships/image" Target="../media/image68.wmf"/><Relationship Id="rId16" Type="http://schemas.openxmlformats.org/officeDocument/2006/relationships/image" Target="../media/image82.wmf"/><Relationship Id="rId20" Type="http://schemas.openxmlformats.org/officeDocument/2006/relationships/image" Target="../media/image86.wmf"/><Relationship Id="rId1" Type="http://schemas.openxmlformats.org/officeDocument/2006/relationships/image" Target="../media/image67.wmf"/><Relationship Id="rId6" Type="http://schemas.openxmlformats.org/officeDocument/2006/relationships/image" Target="../media/image72.wmf"/><Relationship Id="rId11" Type="http://schemas.openxmlformats.org/officeDocument/2006/relationships/image" Target="../media/image77.wmf"/><Relationship Id="rId24" Type="http://schemas.openxmlformats.org/officeDocument/2006/relationships/image" Target="../media/image90.wmf"/><Relationship Id="rId5" Type="http://schemas.openxmlformats.org/officeDocument/2006/relationships/image" Target="../media/image71.wmf"/><Relationship Id="rId15" Type="http://schemas.openxmlformats.org/officeDocument/2006/relationships/image" Target="../media/image81.wmf"/><Relationship Id="rId23" Type="http://schemas.openxmlformats.org/officeDocument/2006/relationships/image" Target="../media/image89.wmf"/><Relationship Id="rId10" Type="http://schemas.openxmlformats.org/officeDocument/2006/relationships/image" Target="../media/image76.wmf"/><Relationship Id="rId19" Type="http://schemas.openxmlformats.org/officeDocument/2006/relationships/image" Target="../media/image85.wmf"/><Relationship Id="rId4" Type="http://schemas.openxmlformats.org/officeDocument/2006/relationships/image" Target="../media/image70.wmf"/><Relationship Id="rId9" Type="http://schemas.openxmlformats.org/officeDocument/2006/relationships/image" Target="../media/image75.wmf"/><Relationship Id="rId14" Type="http://schemas.openxmlformats.org/officeDocument/2006/relationships/image" Target="../media/image80.wmf"/><Relationship Id="rId22" Type="http://schemas.openxmlformats.org/officeDocument/2006/relationships/image" Target="../media/image8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4.wmf"/><Relationship Id="rId2" Type="http://schemas.openxmlformats.org/officeDocument/2006/relationships/image" Target="../media/image93.wmf"/><Relationship Id="rId1" Type="http://schemas.openxmlformats.org/officeDocument/2006/relationships/image" Target="../media/image92.wmf"/><Relationship Id="rId6" Type="http://schemas.openxmlformats.org/officeDocument/2006/relationships/image" Target="../media/image97.wmf"/><Relationship Id="rId5" Type="http://schemas.openxmlformats.org/officeDocument/2006/relationships/image" Target="../media/image96.wmf"/><Relationship Id="rId4" Type="http://schemas.openxmlformats.org/officeDocument/2006/relationships/image" Target="../media/image95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5.wmf"/><Relationship Id="rId13" Type="http://schemas.openxmlformats.org/officeDocument/2006/relationships/image" Target="../media/image110.wmf"/><Relationship Id="rId3" Type="http://schemas.openxmlformats.org/officeDocument/2006/relationships/image" Target="../media/image100.wmf"/><Relationship Id="rId7" Type="http://schemas.openxmlformats.org/officeDocument/2006/relationships/image" Target="../media/image104.wmf"/><Relationship Id="rId12" Type="http://schemas.openxmlformats.org/officeDocument/2006/relationships/image" Target="../media/image109.wmf"/><Relationship Id="rId17" Type="http://schemas.openxmlformats.org/officeDocument/2006/relationships/image" Target="../media/image114.wmf"/><Relationship Id="rId2" Type="http://schemas.openxmlformats.org/officeDocument/2006/relationships/image" Target="../media/image99.wmf"/><Relationship Id="rId16" Type="http://schemas.openxmlformats.org/officeDocument/2006/relationships/image" Target="../media/image113.wmf"/><Relationship Id="rId1" Type="http://schemas.openxmlformats.org/officeDocument/2006/relationships/image" Target="../media/image98.wmf"/><Relationship Id="rId6" Type="http://schemas.openxmlformats.org/officeDocument/2006/relationships/image" Target="../media/image103.wmf"/><Relationship Id="rId11" Type="http://schemas.openxmlformats.org/officeDocument/2006/relationships/image" Target="../media/image108.wmf"/><Relationship Id="rId5" Type="http://schemas.openxmlformats.org/officeDocument/2006/relationships/image" Target="../media/image102.wmf"/><Relationship Id="rId15" Type="http://schemas.openxmlformats.org/officeDocument/2006/relationships/image" Target="../media/image112.wmf"/><Relationship Id="rId10" Type="http://schemas.openxmlformats.org/officeDocument/2006/relationships/image" Target="../media/image107.wmf"/><Relationship Id="rId4" Type="http://schemas.openxmlformats.org/officeDocument/2006/relationships/image" Target="../media/image101.wmf"/><Relationship Id="rId9" Type="http://schemas.openxmlformats.org/officeDocument/2006/relationships/image" Target="../media/image106.wmf"/><Relationship Id="rId14" Type="http://schemas.openxmlformats.org/officeDocument/2006/relationships/image" Target="../media/image1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9819A3-BFD7-4A35-AF5F-4602C448CF18}" type="datetimeFigureOut">
              <a:rPr lang="en-CA" smtClean="0"/>
              <a:t>2018-11-25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CAEFE3-A396-4DE5-BD6D-A5365157708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6168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AEFE3-A396-4DE5-BD6D-A53651577087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69311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AEFE3-A396-4DE5-BD6D-A53651577087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396749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AEFE3-A396-4DE5-BD6D-A53651577087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76996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AEFE3-A396-4DE5-BD6D-A53651577087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894572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AEFE3-A396-4DE5-BD6D-A53651577087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047742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AEFE3-A396-4DE5-BD6D-A53651577087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547545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AEFE3-A396-4DE5-BD6D-A53651577087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947816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AEFE3-A396-4DE5-BD6D-A53651577087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94753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20EA80A-E061-4022-A55A-5A90FF30CC53}" type="datetimeFigureOut">
              <a:rPr lang="en-CA" smtClean="0"/>
              <a:pPr/>
              <a:t>2018-11-25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2018-11-25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2018-11-25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2018-11-25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20EA80A-E061-4022-A55A-5A90FF30CC53}" type="datetimeFigureOut">
              <a:rPr lang="en-CA" smtClean="0"/>
              <a:pPr/>
              <a:t>2018-11-25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2018-11-25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2018-11-25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2018-11-25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2018-11-25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2018-11-25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2018-11-25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20EA80A-E061-4022-A55A-5A90FF30CC53}" type="datetimeFigureOut">
              <a:rPr lang="en-CA" smtClean="0"/>
              <a:pPr/>
              <a:t>2018-11-25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wmf"/><Relationship Id="rId12" Type="http://schemas.openxmlformats.org/officeDocument/2006/relationships/hyperlink" Target="http://www.bcmath.ca/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.wmf"/><Relationship Id="rId18" Type="http://schemas.openxmlformats.org/officeDocument/2006/relationships/oleObject" Target="../embeddings/oleObject12.bin"/><Relationship Id="rId26" Type="http://schemas.openxmlformats.org/officeDocument/2006/relationships/oleObject" Target="../embeddings/oleObject16.bin"/><Relationship Id="rId39" Type="http://schemas.openxmlformats.org/officeDocument/2006/relationships/image" Target="../media/image23.wmf"/><Relationship Id="rId21" Type="http://schemas.openxmlformats.org/officeDocument/2006/relationships/image" Target="../media/image14.wmf"/><Relationship Id="rId34" Type="http://schemas.openxmlformats.org/officeDocument/2006/relationships/oleObject" Target="../embeddings/oleObject20.bin"/><Relationship Id="rId42" Type="http://schemas.openxmlformats.org/officeDocument/2006/relationships/oleObject" Target="../embeddings/oleObject24.bin"/><Relationship Id="rId47" Type="http://schemas.openxmlformats.org/officeDocument/2006/relationships/image" Target="../media/image27.wmf"/><Relationship Id="rId50" Type="http://schemas.openxmlformats.org/officeDocument/2006/relationships/oleObject" Target="../embeddings/oleObject28.bin"/><Relationship Id="rId55" Type="http://schemas.openxmlformats.org/officeDocument/2006/relationships/image" Target="../media/image31.wmf"/><Relationship Id="rId63" Type="http://schemas.openxmlformats.org/officeDocument/2006/relationships/image" Target="../media/image35.wmf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1.bin"/><Relationship Id="rId20" Type="http://schemas.openxmlformats.org/officeDocument/2006/relationships/oleObject" Target="../embeddings/oleObject13.bin"/><Relationship Id="rId29" Type="http://schemas.openxmlformats.org/officeDocument/2006/relationships/image" Target="../media/image18.wmf"/><Relationship Id="rId41" Type="http://schemas.openxmlformats.org/officeDocument/2006/relationships/image" Target="../media/image24.wmf"/><Relationship Id="rId54" Type="http://schemas.openxmlformats.org/officeDocument/2006/relationships/oleObject" Target="../embeddings/oleObject30.bin"/><Relationship Id="rId62" Type="http://schemas.openxmlformats.org/officeDocument/2006/relationships/oleObject" Target="../embeddings/oleObject34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9.wmf"/><Relationship Id="rId24" Type="http://schemas.openxmlformats.org/officeDocument/2006/relationships/oleObject" Target="../embeddings/oleObject15.bin"/><Relationship Id="rId32" Type="http://schemas.openxmlformats.org/officeDocument/2006/relationships/oleObject" Target="../embeddings/oleObject19.bin"/><Relationship Id="rId37" Type="http://schemas.openxmlformats.org/officeDocument/2006/relationships/image" Target="../media/image22.wmf"/><Relationship Id="rId40" Type="http://schemas.openxmlformats.org/officeDocument/2006/relationships/oleObject" Target="../embeddings/oleObject23.bin"/><Relationship Id="rId45" Type="http://schemas.openxmlformats.org/officeDocument/2006/relationships/image" Target="../media/image26.wmf"/><Relationship Id="rId53" Type="http://schemas.openxmlformats.org/officeDocument/2006/relationships/image" Target="../media/image30.wmf"/><Relationship Id="rId58" Type="http://schemas.openxmlformats.org/officeDocument/2006/relationships/oleObject" Target="../embeddings/oleObject32.bin"/><Relationship Id="rId66" Type="http://schemas.openxmlformats.org/officeDocument/2006/relationships/hyperlink" Target="http://www.bcmath.ca/" TargetMode="External"/><Relationship Id="rId5" Type="http://schemas.openxmlformats.org/officeDocument/2006/relationships/image" Target="../media/image6.wmf"/><Relationship Id="rId15" Type="http://schemas.openxmlformats.org/officeDocument/2006/relationships/image" Target="../media/image11.wmf"/><Relationship Id="rId23" Type="http://schemas.openxmlformats.org/officeDocument/2006/relationships/image" Target="../media/image15.wmf"/><Relationship Id="rId28" Type="http://schemas.openxmlformats.org/officeDocument/2006/relationships/oleObject" Target="../embeddings/oleObject17.bin"/><Relationship Id="rId36" Type="http://schemas.openxmlformats.org/officeDocument/2006/relationships/oleObject" Target="../embeddings/oleObject21.bin"/><Relationship Id="rId49" Type="http://schemas.openxmlformats.org/officeDocument/2006/relationships/image" Target="../media/image28.wmf"/><Relationship Id="rId57" Type="http://schemas.openxmlformats.org/officeDocument/2006/relationships/image" Target="../media/image32.wmf"/><Relationship Id="rId61" Type="http://schemas.openxmlformats.org/officeDocument/2006/relationships/image" Target="../media/image34.wmf"/><Relationship Id="rId10" Type="http://schemas.openxmlformats.org/officeDocument/2006/relationships/oleObject" Target="../embeddings/oleObject8.bin"/><Relationship Id="rId19" Type="http://schemas.openxmlformats.org/officeDocument/2006/relationships/image" Target="../media/image13.wmf"/><Relationship Id="rId31" Type="http://schemas.openxmlformats.org/officeDocument/2006/relationships/image" Target="../media/image19.wmf"/><Relationship Id="rId44" Type="http://schemas.openxmlformats.org/officeDocument/2006/relationships/oleObject" Target="../embeddings/oleObject25.bin"/><Relationship Id="rId52" Type="http://schemas.openxmlformats.org/officeDocument/2006/relationships/oleObject" Target="../embeddings/oleObject29.bin"/><Relationship Id="rId60" Type="http://schemas.openxmlformats.org/officeDocument/2006/relationships/oleObject" Target="../embeddings/oleObject33.bin"/><Relationship Id="rId65" Type="http://schemas.openxmlformats.org/officeDocument/2006/relationships/image" Target="../media/image36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8.wmf"/><Relationship Id="rId14" Type="http://schemas.openxmlformats.org/officeDocument/2006/relationships/oleObject" Target="../embeddings/oleObject10.bin"/><Relationship Id="rId22" Type="http://schemas.openxmlformats.org/officeDocument/2006/relationships/oleObject" Target="../embeddings/oleObject14.bin"/><Relationship Id="rId27" Type="http://schemas.openxmlformats.org/officeDocument/2006/relationships/image" Target="../media/image17.wmf"/><Relationship Id="rId30" Type="http://schemas.openxmlformats.org/officeDocument/2006/relationships/oleObject" Target="../embeddings/oleObject18.bin"/><Relationship Id="rId35" Type="http://schemas.openxmlformats.org/officeDocument/2006/relationships/image" Target="../media/image21.wmf"/><Relationship Id="rId43" Type="http://schemas.openxmlformats.org/officeDocument/2006/relationships/image" Target="../media/image25.wmf"/><Relationship Id="rId48" Type="http://schemas.openxmlformats.org/officeDocument/2006/relationships/oleObject" Target="../embeddings/oleObject27.bin"/><Relationship Id="rId56" Type="http://schemas.openxmlformats.org/officeDocument/2006/relationships/oleObject" Target="../embeddings/oleObject31.bin"/><Relationship Id="rId64" Type="http://schemas.openxmlformats.org/officeDocument/2006/relationships/oleObject" Target="../embeddings/oleObject35.bin"/><Relationship Id="rId8" Type="http://schemas.openxmlformats.org/officeDocument/2006/relationships/oleObject" Target="../embeddings/oleObject7.bin"/><Relationship Id="rId51" Type="http://schemas.openxmlformats.org/officeDocument/2006/relationships/image" Target="../media/image29.wmf"/><Relationship Id="rId3" Type="http://schemas.openxmlformats.org/officeDocument/2006/relationships/notesSlide" Target="../notesSlides/notesSlide3.xml"/><Relationship Id="rId12" Type="http://schemas.openxmlformats.org/officeDocument/2006/relationships/oleObject" Target="../embeddings/oleObject9.bin"/><Relationship Id="rId17" Type="http://schemas.openxmlformats.org/officeDocument/2006/relationships/image" Target="../media/image12.wmf"/><Relationship Id="rId25" Type="http://schemas.openxmlformats.org/officeDocument/2006/relationships/image" Target="../media/image16.wmf"/><Relationship Id="rId33" Type="http://schemas.openxmlformats.org/officeDocument/2006/relationships/image" Target="../media/image20.wmf"/><Relationship Id="rId38" Type="http://schemas.openxmlformats.org/officeDocument/2006/relationships/oleObject" Target="../embeddings/oleObject22.bin"/><Relationship Id="rId46" Type="http://schemas.openxmlformats.org/officeDocument/2006/relationships/oleObject" Target="../embeddings/oleObject26.bin"/><Relationship Id="rId59" Type="http://schemas.openxmlformats.org/officeDocument/2006/relationships/image" Target="../media/image33.wmf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1.wmf"/><Relationship Id="rId18" Type="http://schemas.openxmlformats.org/officeDocument/2006/relationships/oleObject" Target="../embeddings/oleObject43.bin"/><Relationship Id="rId26" Type="http://schemas.openxmlformats.org/officeDocument/2006/relationships/oleObject" Target="../embeddings/oleObject47.bin"/><Relationship Id="rId39" Type="http://schemas.openxmlformats.org/officeDocument/2006/relationships/image" Target="../media/image54.wmf"/><Relationship Id="rId21" Type="http://schemas.openxmlformats.org/officeDocument/2006/relationships/image" Target="../media/image45.wmf"/><Relationship Id="rId34" Type="http://schemas.openxmlformats.org/officeDocument/2006/relationships/oleObject" Target="../embeddings/oleObject51.bin"/><Relationship Id="rId42" Type="http://schemas.openxmlformats.org/officeDocument/2006/relationships/oleObject" Target="../embeddings/oleObject55.bin"/><Relationship Id="rId47" Type="http://schemas.openxmlformats.org/officeDocument/2006/relationships/image" Target="../media/image58.wmf"/><Relationship Id="rId50" Type="http://schemas.openxmlformats.org/officeDocument/2006/relationships/oleObject" Target="../embeddings/oleObject59.bin"/><Relationship Id="rId55" Type="http://schemas.openxmlformats.org/officeDocument/2006/relationships/image" Target="../media/image62.wmf"/><Relationship Id="rId63" Type="http://schemas.openxmlformats.org/officeDocument/2006/relationships/image" Target="../media/image66.wmf"/><Relationship Id="rId7" Type="http://schemas.openxmlformats.org/officeDocument/2006/relationships/image" Target="../media/image3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2.bin"/><Relationship Id="rId20" Type="http://schemas.openxmlformats.org/officeDocument/2006/relationships/oleObject" Target="../embeddings/oleObject44.bin"/><Relationship Id="rId29" Type="http://schemas.openxmlformats.org/officeDocument/2006/relationships/image" Target="../media/image49.wmf"/><Relationship Id="rId41" Type="http://schemas.openxmlformats.org/officeDocument/2006/relationships/image" Target="../media/image55.wmf"/><Relationship Id="rId54" Type="http://schemas.openxmlformats.org/officeDocument/2006/relationships/oleObject" Target="../embeddings/oleObject61.bin"/><Relationship Id="rId62" Type="http://schemas.openxmlformats.org/officeDocument/2006/relationships/oleObject" Target="../embeddings/oleObject65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7.bin"/><Relationship Id="rId11" Type="http://schemas.openxmlformats.org/officeDocument/2006/relationships/image" Target="../media/image40.wmf"/><Relationship Id="rId24" Type="http://schemas.openxmlformats.org/officeDocument/2006/relationships/oleObject" Target="../embeddings/oleObject46.bin"/><Relationship Id="rId32" Type="http://schemas.openxmlformats.org/officeDocument/2006/relationships/oleObject" Target="../embeddings/oleObject50.bin"/><Relationship Id="rId37" Type="http://schemas.openxmlformats.org/officeDocument/2006/relationships/image" Target="../media/image53.wmf"/><Relationship Id="rId40" Type="http://schemas.openxmlformats.org/officeDocument/2006/relationships/oleObject" Target="../embeddings/oleObject54.bin"/><Relationship Id="rId45" Type="http://schemas.openxmlformats.org/officeDocument/2006/relationships/image" Target="../media/image57.wmf"/><Relationship Id="rId53" Type="http://schemas.openxmlformats.org/officeDocument/2006/relationships/image" Target="../media/image61.wmf"/><Relationship Id="rId58" Type="http://schemas.openxmlformats.org/officeDocument/2006/relationships/oleObject" Target="../embeddings/oleObject63.bin"/><Relationship Id="rId5" Type="http://schemas.openxmlformats.org/officeDocument/2006/relationships/image" Target="../media/image37.wmf"/><Relationship Id="rId15" Type="http://schemas.openxmlformats.org/officeDocument/2006/relationships/image" Target="../media/image42.wmf"/><Relationship Id="rId23" Type="http://schemas.openxmlformats.org/officeDocument/2006/relationships/image" Target="../media/image46.wmf"/><Relationship Id="rId28" Type="http://schemas.openxmlformats.org/officeDocument/2006/relationships/oleObject" Target="../embeddings/oleObject48.bin"/><Relationship Id="rId36" Type="http://schemas.openxmlformats.org/officeDocument/2006/relationships/oleObject" Target="../embeddings/oleObject52.bin"/><Relationship Id="rId49" Type="http://schemas.openxmlformats.org/officeDocument/2006/relationships/image" Target="../media/image59.wmf"/><Relationship Id="rId57" Type="http://schemas.openxmlformats.org/officeDocument/2006/relationships/image" Target="../media/image63.wmf"/><Relationship Id="rId61" Type="http://schemas.openxmlformats.org/officeDocument/2006/relationships/image" Target="../media/image65.wmf"/><Relationship Id="rId10" Type="http://schemas.openxmlformats.org/officeDocument/2006/relationships/oleObject" Target="../embeddings/oleObject39.bin"/><Relationship Id="rId19" Type="http://schemas.openxmlformats.org/officeDocument/2006/relationships/image" Target="../media/image44.wmf"/><Relationship Id="rId31" Type="http://schemas.openxmlformats.org/officeDocument/2006/relationships/image" Target="../media/image50.wmf"/><Relationship Id="rId44" Type="http://schemas.openxmlformats.org/officeDocument/2006/relationships/oleObject" Target="../embeddings/oleObject56.bin"/><Relationship Id="rId52" Type="http://schemas.openxmlformats.org/officeDocument/2006/relationships/oleObject" Target="../embeddings/oleObject60.bin"/><Relationship Id="rId60" Type="http://schemas.openxmlformats.org/officeDocument/2006/relationships/oleObject" Target="../embeddings/oleObject64.bin"/><Relationship Id="rId4" Type="http://schemas.openxmlformats.org/officeDocument/2006/relationships/oleObject" Target="../embeddings/oleObject36.bin"/><Relationship Id="rId9" Type="http://schemas.openxmlformats.org/officeDocument/2006/relationships/image" Target="../media/image39.wmf"/><Relationship Id="rId14" Type="http://schemas.openxmlformats.org/officeDocument/2006/relationships/oleObject" Target="../embeddings/oleObject41.bin"/><Relationship Id="rId22" Type="http://schemas.openxmlformats.org/officeDocument/2006/relationships/oleObject" Target="../embeddings/oleObject45.bin"/><Relationship Id="rId27" Type="http://schemas.openxmlformats.org/officeDocument/2006/relationships/image" Target="../media/image48.wmf"/><Relationship Id="rId30" Type="http://schemas.openxmlformats.org/officeDocument/2006/relationships/oleObject" Target="../embeddings/oleObject49.bin"/><Relationship Id="rId35" Type="http://schemas.openxmlformats.org/officeDocument/2006/relationships/image" Target="../media/image52.wmf"/><Relationship Id="rId43" Type="http://schemas.openxmlformats.org/officeDocument/2006/relationships/image" Target="../media/image56.wmf"/><Relationship Id="rId48" Type="http://schemas.openxmlformats.org/officeDocument/2006/relationships/oleObject" Target="../embeddings/oleObject58.bin"/><Relationship Id="rId56" Type="http://schemas.openxmlformats.org/officeDocument/2006/relationships/oleObject" Target="../embeddings/oleObject62.bin"/><Relationship Id="rId64" Type="http://schemas.openxmlformats.org/officeDocument/2006/relationships/hyperlink" Target="http://www.bcmath.ca/" TargetMode="External"/><Relationship Id="rId8" Type="http://schemas.openxmlformats.org/officeDocument/2006/relationships/oleObject" Target="../embeddings/oleObject38.bin"/><Relationship Id="rId51" Type="http://schemas.openxmlformats.org/officeDocument/2006/relationships/image" Target="../media/image60.wmf"/><Relationship Id="rId3" Type="http://schemas.openxmlformats.org/officeDocument/2006/relationships/notesSlide" Target="../notesSlides/notesSlide4.xml"/><Relationship Id="rId12" Type="http://schemas.openxmlformats.org/officeDocument/2006/relationships/oleObject" Target="../embeddings/oleObject40.bin"/><Relationship Id="rId17" Type="http://schemas.openxmlformats.org/officeDocument/2006/relationships/image" Target="../media/image43.wmf"/><Relationship Id="rId25" Type="http://schemas.openxmlformats.org/officeDocument/2006/relationships/image" Target="../media/image47.wmf"/><Relationship Id="rId33" Type="http://schemas.openxmlformats.org/officeDocument/2006/relationships/image" Target="../media/image51.wmf"/><Relationship Id="rId38" Type="http://schemas.openxmlformats.org/officeDocument/2006/relationships/oleObject" Target="../embeddings/oleObject53.bin"/><Relationship Id="rId46" Type="http://schemas.openxmlformats.org/officeDocument/2006/relationships/oleObject" Target="../embeddings/oleObject57.bin"/><Relationship Id="rId59" Type="http://schemas.openxmlformats.org/officeDocument/2006/relationships/image" Target="../media/image64.wmf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71.bin"/><Relationship Id="rId18" Type="http://schemas.openxmlformats.org/officeDocument/2006/relationships/oleObject" Target="../embeddings/oleObject74.bin"/><Relationship Id="rId26" Type="http://schemas.openxmlformats.org/officeDocument/2006/relationships/oleObject" Target="../embeddings/oleObject78.bin"/><Relationship Id="rId39" Type="http://schemas.openxmlformats.org/officeDocument/2006/relationships/image" Target="../media/image83.wmf"/><Relationship Id="rId21" Type="http://schemas.openxmlformats.org/officeDocument/2006/relationships/image" Target="../media/image74.wmf"/><Relationship Id="rId34" Type="http://schemas.openxmlformats.org/officeDocument/2006/relationships/oleObject" Target="../embeddings/oleObject82.bin"/><Relationship Id="rId42" Type="http://schemas.openxmlformats.org/officeDocument/2006/relationships/oleObject" Target="../embeddings/oleObject86.bin"/><Relationship Id="rId47" Type="http://schemas.openxmlformats.org/officeDocument/2006/relationships/image" Target="../media/image87.wmf"/><Relationship Id="rId50" Type="http://schemas.openxmlformats.org/officeDocument/2006/relationships/oleObject" Target="../embeddings/oleObject90.bin"/><Relationship Id="rId55" Type="http://schemas.openxmlformats.org/officeDocument/2006/relationships/image" Target="../media/image91.wmf"/><Relationship Id="rId7" Type="http://schemas.openxmlformats.org/officeDocument/2006/relationships/image" Target="../media/image68.wmf"/><Relationship Id="rId12" Type="http://schemas.openxmlformats.org/officeDocument/2006/relationships/oleObject" Target="../embeddings/oleObject70.bin"/><Relationship Id="rId17" Type="http://schemas.openxmlformats.org/officeDocument/2006/relationships/image" Target="../media/image72.wmf"/><Relationship Id="rId25" Type="http://schemas.openxmlformats.org/officeDocument/2006/relationships/image" Target="../media/image76.wmf"/><Relationship Id="rId33" Type="http://schemas.openxmlformats.org/officeDocument/2006/relationships/image" Target="../media/image80.wmf"/><Relationship Id="rId38" Type="http://schemas.openxmlformats.org/officeDocument/2006/relationships/oleObject" Target="../embeddings/oleObject84.bin"/><Relationship Id="rId46" Type="http://schemas.openxmlformats.org/officeDocument/2006/relationships/oleObject" Target="../embeddings/oleObject88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3.bin"/><Relationship Id="rId20" Type="http://schemas.openxmlformats.org/officeDocument/2006/relationships/oleObject" Target="../embeddings/oleObject75.bin"/><Relationship Id="rId29" Type="http://schemas.openxmlformats.org/officeDocument/2006/relationships/image" Target="../media/image78.wmf"/><Relationship Id="rId41" Type="http://schemas.openxmlformats.org/officeDocument/2006/relationships/image" Target="../media/image84.wmf"/><Relationship Id="rId54" Type="http://schemas.openxmlformats.org/officeDocument/2006/relationships/oleObject" Target="../embeddings/oleObject92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7.bin"/><Relationship Id="rId11" Type="http://schemas.openxmlformats.org/officeDocument/2006/relationships/image" Target="../media/image70.wmf"/><Relationship Id="rId24" Type="http://schemas.openxmlformats.org/officeDocument/2006/relationships/oleObject" Target="../embeddings/oleObject77.bin"/><Relationship Id="rId32" Type="http://schemas.openxmlformats.org/officeDocument/2006/relationships/oleObject" Target="../embeddings/oleObject81.bin"/><Relationship Id="rId37" Type="http://schemas.openxmlformats.org/officeDocument/2006/relationships/image" Target="../media/image82.wmf"/><Relationship Id="rId40" Type="http://schemas.openxmlformats.org/officeDocument/2006/relationships/oleObject" Target="../embeddings/oleObject85.bin"/><Relationship Id="rId45" Type="http://schemas.openxmlformats.org/officeDocument/2006/relationships/image" Target="../media/image86.wmf"/><Relationship Id="rId53" Type="http://schemas.openxmlformats.org/officeDocument/2006/relationships/image" Target="../media/image90.wmf"/><Relationship Id="rId5" Type="http://schemas.openxmlformats.org/officeDocument/2006/relationships/image" Target="../media/image67.wmf"/><Relationship Id="rId15" Type="http://schemas.openxmlformats.org/officeDocument/2006/relationships/oleObject" Target="../embeddings/oleObject72.bin"/><Relationship Id="rId23" Type="http://schemas.openxmlformats.org/officeDocument/2006/relationships/image" Target="../media/image75.wmf"/><Relationship Id="rId28" Type="http://schemas.openxmlformats.org/officeDocument/2006/relationships/oleObject" Target="../embeddings/oleObject79.bin"/><Relationship Id="rId36" Type="http://schemas.openxmlformats.org/officeDocument/2006/relationships/oleObject" Target="../embeddings/oleObject83.bin"/><Relationship Id="rId49" Type="http://schemas.openxmlformats.org/officeDocument/2006/relationships/image" Target="../media/image88.wmf"/><Relationship Id="rId10" Type="http://schemas.openxmlformats.org/officeDocument/2006/relationships/oleObject" Target="../embeddings/oleObject69.bin"/><Relationship Id="rId19" Type="http://schemas.openxmlformats.org/officeDocument/2006/relationships/image" Target="../media/image73.wmf"/><Relationship Id="rId31" Type="http://schemas.openxmlformats.org/officeDocument/2006/relationships/image" Target="../media/image79.wmf"/><Relationship Id="rId44" Type="http://schemas.openxmlformats.org/officeDocument/2006/relationships/oleObject" Target="../embeddings/oleObject87.bin"/><Relationship Id="rId52" Type="http://schemas.openxmlformats.org/officeDocument/2006/relationships/oleObject" Target="../embeddings/oleObject91.bin"/><Relationship Id="rId4" Type="http://schemas.openxmlformats.org/officeDocument/2006/relationships/oleObject" Target="../embeddings/oleObject66.bin"/><Relationship Id="rId9" Type="http://schemas.openxmlformats.org/officeDocument/2006/relationships/image" Target="../media/image69.wmf"/><Relationship Id="rId14" Type="http://schemas.openxmlformats.org/officeDocument/2006/relationships/image" Target="../media/image71.wmf"/><Relationship Id="rId22" Type="http://schemas.openxmlformats.org/officeDocument/2006/relationships/oleObject" Target="../embeddings/oleObject76.bin"/><Relationship Id="rId27" Type="http://schemas.openxmlformats.org/officeDocument/2006/relationships/image" Target="../media/image77.wmf"/><Relationship Id="rId30" Type="http://schemas.openxmlformats.org/officeDocument/2006/relationships/oleObject" Target="../embeddings/oleObject80.bin"/><Relationship Id="rId35" Type="http://schemas.openxmlformats.org/officeDocument/2006/relationships/image" Target="../media/image81.wmf"/><Relationship Id="rId43" Type="http://schemas.openxmlformats.org/officeDocument/2006/relationships/image" Target="../media/image85.wmf"/><Relationship Id="rId48" Type="http://schemas.openxmlformats.org/officeDocument/2006/relationships/oleObject" Target="../embeddings/oleObject89.bin"/><Relationship Id="rId56" Type="http://schemas.openxmlformats.org/officeDocument/2006/relationships/hyperlink" Target="http://www.bcmath.ca/" TargetMode="External"/><Relationship Id="rId8" Type="http://schemas.openxmlformats.org/officeDocument/2006/relationships/oleObject" Target="../embeddings/oleObject68.bin"/><Relationship Id="rId51" Type="http://schemas.openxmlformats.org/officeDocument/2006/relationships/image" Target="../media/image89.wmf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3.wmf"/><Relationship Id="rId13" Type="http://schemas.openxmlformats.org/officeDocument/2006/relationships/oleObject" Target="../embeddings/oleObject97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94.bin"/><Relationship Id="rId12" Type="http://schemas.openxmlformats.org/officeDocument/2006/relationships/image" Target="../media/image95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7.wmf"/><Relationship Id="rId1" Type="http://schemas.openxmlformats.org/officeDocument/2006/relationships/vmlDrawing" Target="../drawings/vmlDrawing5.vml"/><Relationship Id="rId6" Type="http://schemas.openxmlformats.org/officeDocument/2006/relationships/hyperlink" Target="http://www.bcmath.ca/" TargetMode="External"/><Relationship Id="rId11" Type="http://schemas.openxmlformats.org/officeDocument/2006/relationships/oleObject" Target="../embeddings/oleObject96.bin"/><Relationship Id="rId5" Type="http://schemas.openxmlformats.org/officeDocument/2006/relationships/image" Target="../media/image92.wmf"/><Relationship Id="rId15" Type="http://schemas.openxmlformats.org/officeDocument/2006/relationships/oleObject" Target="../embeddings/oleObject98.bin"/><Relationship Id="rId10" Type="http://schemas.openxmlformats.org/officeDocument/2006/relationships/image" Target="../media/image94.wmf"/><Relationship Id="rId4" Type="http://schemas.openxmlformats.org/officeDocument/2006/relationships/oleObject" Target="../embeddings/oleObject93.bin"/><Relationship Id="rId9" Type="http://schemas.openxmlformats.org/officeDocument/2006/relationships/oleObject" Target="../embeddings/oleObject95.bin"/><Relationship Id="rId14" Type="http://schemas.openxmlformats.org/officeDocument/2006/relationships/image" Target="../media/image96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9.wmf"/><Relationship Id="rId13" Type="http://schemas.openxmlformats.org/officeDocument/2006/relationships/oleObject" Target="../embeddings/oleObject103.bin"/><Relationship Id="rId18" Type="http://schemas.openxmlformats.org/officeDocument/2006/relationships/image" Target="../media/image104.wmf"/><Relationship Id="rId26" Type="http://schemas.openxmlformats.org/officeDocument/2006/relationships/image" Target="../media/image108.wmf"/><Relationship Id="rId39" Type="http://schemas.openxmlformats.org/officeDocument/2006/relationships/image" Target="../media/image114.wmf"/><Relationship Id="rId3" Type="http://schemas.openxmlformats.org/officeDocument/2006/relationships/notesSlide" Target="../notesSlides/notesSlide7.xml"/><Relationship Id="rId21" Type="http://schemas.openxmlformats.org/officeDocument/2006/relationships/oleObject" Target="../embeddings/oleObject107.bin"/><Relationship Id="rId34" Type="http://schemas.openxmlformats.org/officeDocument/2006/relationships/oleObject" Target="../embeddings/oleObject114.bin"/><Relationship Id="rId7" Type="http://schemas.openxmlformats.org/officeDocument/2006/relationships/oleObject" Target="../embeddings/oleObject100.bin"/><Relationship Id="rId12" Type="http://schemas.openxmlformats.org/officeDocument/2006/relationships/image" Target="../media/image101.wmf"/><Relationship Id="rId17" Type="http://schemas.openxmlformats.org/officeDocument/2006/relationships/oleObject" Target="../embeddings/oleObject105.bin"/><Relationship Id="rId25" Type="http://schemas.openxmlformats.org/officeDocument/2006/relationships/oleObject" Target="../embeddings/oleObject109.bin"/><Relationship Id="rId33" Type="http://schemas.openxmlformats.org/officeDocument/2006/relationships/image" Target="../media/image111.wmf"/><Relationship Id="rId38" Type="http://schemas.openxmlformats.org/officeDocument/2006/relationships/oleObject" Target="../embeddings/oleObject11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3.wmf"/><Relationship Id="rId20" Type="http://schemas.openxmlformats.org/officeDocument/2006/relationships/image" Target="../media/image105.wmf"/><Relationship Id="rId29" Type="http://schemas.openxmlformats.org/officeDocument/2006/relationships/oleObject" Target="../embeddings/oleObject111.bin"/><Relationship Id="rId1" Type="http://schemas.openxmlformats.org/officeDocument/2006/relationships/vmlDrawing" Target="../drawings/vmlDrawing6.vml"/><Relationship Id="rId6" Type="http://schemas.openxmlformats.org/officeDocument/2006/relationships/hyperlink" Target="http://www.bcmath.ca/" TargetMode="External"/><Relationship Id="rId11" Type="http://schemas.openxmlformats.org/officeDocument/2006/relationships/oleObject" Target="../embeddings/oleObject102.bin"/><Relationship Id="rId24" Type="http://schemas.openxmlformats.org/officeDocument/2006/relationships/image" Target="../media/image107.wmf"/><Relationship Id="rId32" Type="http://schemas.openxmlformats.org/officeDocument/2006/relationships/oleObject" Target="../embeddings/oleObject113.bin"/><Relationship Id="rId37" Type="http://schemas.openxmlformats.org/officeDocument/2006/relationships/image" Target="../media/image113.wmf"/><Relationship Id="rId5" Type="http://schemas.openxmlformats.org/officeDocument/2006/relationships/image" Target="../media/image98.wmf"/><Relationship Id="rId15" Type="http://schemas.openxmlformats.org/officeDocument/2006/relationships/oleObject" Target="../embeddings/oleObject104.bin"/><Relationship Id="rId23" Type="http://schemas.openxmlformats.org/officeDocument/2006/relationships/oleObject" Target="../embeddings/oleObject108.bin"/><Relationship Id="rId28" Type="http://schemas.openxmlformats.org/officeDocument/2006/relationships/image" Target="../media/image109.wmf"/><Relationship Id="rId36" Type="http://schemas.openxmlformats.org/officeDocument/2006/relationships/oleObject" Target="../embeddings/oleObject115.bin"/><Relationship Id="rId10" Type="http://schemas.openxmlformats.org/officeDocument/2006/relationships/image" Target="../media/image100.wmf"/><Relationship Id="rId19" Type="http://schemas.openxmlformats.org/officeDocument/2006/relationships/oleObject" Target="../embeddings/oleObject106.bin"/><Relationship Id="rId31" Type="http://schemas.openxmlformats.org/officeDocument/2006/relationships/image" Target="../media/image110.wmf"/><Relationship Id="rId4" Type="http://schemas.openxmlformats.org/officeDocument/2006/relationships/oleObject" Target="../embeddings/oleObject99.bin"/><Relationship Id="rId9" Type="http://schemas.openxmlformats.org/officeDocument/2006/relationships/oleObject" Target="../embeddings/oleObject101.bin"/><Relationship Id="rId14" Type="http://schemas.openxmlformats.org/officeDocument/2006/relationships/image" Target="../media/image102.wmf"/><Relationship Id="rId22" Type="http://schemas.openxmlformats.org/officeDocument/2006/relationships/image" Target="../media/image106.wmf"/><Relationship Id="rId27" Type="http://schemas.openxmlformats.org/officeDocument/2006/relationships/oleObject" Target="../embeddings/oleObject110.bin"/><Relationship Id="rId30" Type="http://schemas.openxmlformats.org/officeDocument/2006/relationships/oleObject" Target="../embeddings/oleObject112.bin"/><Relationship Id="rId35" Type="http://schemas.openxmlformats.org/officeDocument/2006/relationships/image" Target="../media/image11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7744" y="3068960"/>
            <a:ext cx="6172200" cy="1894362"/>
          </a:xfrm>
        </p:spPr>
        <p:txBody>
          <a:bodyPr/>
          <a:lstStyle/>
          <a:p>
            <a:r>
              <a:rPr lang="en-CA"/>
              <a:t>Section 2.6 Rationalizing Radicals</a:t>
            </a:r>
            <a:br>
              <a:rPr lang="en-CA" dirty="0"/>
            </a:b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7206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l"/>
            <a:r>
              <a:rPr lang="en-CA" dirty="0"/>
              <a:t>I) Review: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980728"/>
            <a:ext cx="8229600" cy="122396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CA" dirty="0"/>
              <a:t>Multiplying a binomial with it’s conjugate will eliminate all the radicals</a:t>
            </a:r>
          </a:p>
        </p:txBody>
      </p:sp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442888" y="1988840"/>
          <a:ext cx="13208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4" imgW="1320480" imgH="672840" progId="Equation.DSMT4">
                  <p:embed/>
                </p:oleObj>
              </mc:Choice>
              <mc:Fallback>
                <p:oleObj name="Equation" r:id="rId4" imgW="1320480" imgH="672840" progId="Equation.DSMT4">
                  <p:embed/>
                  <p:pic>
                    <p:nvPicPr>
                      <p:cNvPr id="1843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888" y="1988840"/>
                        <a:ext cx="132080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1691680" y="1988840"/>
          <a:ext cx="13208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6" imgW="1320480" imgH="672840" progId="Equation.DSMT4">
                  <p:embed/>
                </p:oleObj>
              </mc:Choice>
              <mc:Fallback>
                <p:oleObj name="Equation" r:id="rId6" imgW="1320480" imgH="672840" progId="Equation.DSMT4">
                  <p:embed/>
                  <p:pic>
                    <p:nvPicPr>
                      <p:cNvPr id="1843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1988840"/>
                        <a:ext cx="132080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8" name="Object 6"/>
          <p:cNvGraphicFramePr>
            <a:graphicFrameLocks noChangeAspect="1"/>
          </p:cNvGraphicFramePr>
          <p:nvPr/>
        </p:nvGraphicFramePr>
        <p:xfrm>
          <a:off x="506164" y="2871788"/>
          <a:ext cx="3633788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8" imgW="3060360" imgH="469800" progId="Equation.DSMT4">
                  <p:embed/>
                </p:oleObj>
              </mc:Choice>
              <mc:Fallback>
                <p:oleObj name="Equation" r:id="rId8" imgW="3060360" imgH="469800" progId="Equation.DSMT4">
                  <p:embed/>
                  <p:pic>
                    <p:nvPicPr>
                      <p:cNvPr id="1843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164" y="2871788"/>
                        <a:ext cx="3633788" cy="557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472182" y="3653685"/>
          <a:ext cx="931466" cy="5674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10" imgW="520560" imgH="317160" progId="Equation.DSMT4">
                  <p:embed/>
                </p:oleObj>
              </mc:Choice>
              <mc:Fallback>
                <p:oleObj name="Equation" r:id="rId10" imgW="520560" imgH="317160" progId="Equation.DSMT4">
                  <p:embed/>
                  <p:pic>
                    <p:nvPicPr>
                      <p:cNvPr id="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182" y="3653685"/>
                        <a:ext cx="931466" cy="56740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23528" y="4437286"/>
            <a:ext cx="8229600" cy="201605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en-CA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we have</a:t>
            </a:r>
            <a:r>
              <a:rPr kumimoji="0" lang="en-CA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fraction with a radical in the denominator, we want to rationalize it by multiplying both the top and bottom by the conjugate of the denominator</a:t>
            </a:r>
            <a:endParaRPr kumimoji="0" lang="en-CA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12"/>
              </a:rPr>
              <a:t>www.BCMath.ca</a:t>
            </a:r>
            <a:r>
              <a:rPr lang="en-US" sz="10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323850" y="404813"/>
            <a:ext cx="7965514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>
                <a:latin typeface="Centaur" pitchFamily="18" charset="0"/>
                <a:cs typeface="Arial" charset="0"/>
              </a:rPr>
              <a:t>Ex: Simplify the following by rationalizing the denominator</a:t>
            </a:r>
          </a:p>
          <a:p>
            <a:endParaRPr lang="en-US" sz="2400" dirty="0">
              <a:cs typeface="Arial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395536" y="980728"/>
          <a:ext cx="1640910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4" imgW="596880" imgH="419040" progId="Equation.DSMT4">
                  <p:embed/>
                </p:oleObj>
              </mc:Choice>
              <mc:Fallback>
                <p:oleObj name="Equation" r:id="rId4" imgW="596880" imgH="419040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980728"/>
                        <a:ext cx="1640910" cy="11521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2123728" y="993502"/>
          <a:ext cx="1641187" cy="6352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6" imgW="787320" imgH="304560" progId="Equation.DSMT4">
                  <p:embed/>
                </p:oleObj>
              </mc:Choice>
              <mc:Fallback>
                <p:oleObj name="Equation" r:id="rId6" imgW="787320" imgH="304560" progId="Equation.DSMT4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993502"/>
                        <a:ext cx="1641187" cy="63529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2123728" y="1641574"/>
          <a:ext cx="1641187" cy="6352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8" imgW="787320" imgH="304560" progId="Equation.DSMT4">
                  <p:embed/>
                </p:oleObj>
              </mc:Choice>
              <mc:Fallback>
                <p:oleObj name="Equation" r:id="rId8" imgW="787320" imgH="304560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1641574"/>
                        <a:ext cx="1641187" cy="63529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179512" y="2420888"/>
          <a:ext cx="4032448" cy="11056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10" imgW="1574640" imgH="431640" progId="Equation.DSMT4">
                  <p:embed/>
                </p:oleObj>
              </mc:Choice>
              <mc:Fallback>
                <p:oleObj name="Equation" r:id="rId10" imgW="1574640" imgH="431640" progId="Equation.DSMT4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2420888"/>
                        <a:ext cx="4032448" cy="110567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2483768" y="2446439"/>
          <a:ext cx="803275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12" imgW="291960" imgH="228600" progId="Equation.DSMT4">
                  <p:embed/>
                </p:oleObj>
              </mc:Choice>
              <mc:Fallback>
                <p:oleObj name="Equation" r:id="rId12" imgW="291960" imgH="228600" progId="Equation.DSMT4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2446439"/>
                        <a:ext cx="803275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395536" y="3073122"/>
          <a:ext cx="830862" cy="5982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14" imgW="317160" imgH="228600" progId="Equation.DSMT4">
                  <p:embed/>
                </p:oleObj>
              </mc:Choice>
              <mc:Fallback>
                <p:oleObj name="Equation" r:id="rId14" imgW="317160" imgH="228600" progId="Equation.DSMT4">
                  <p:embed/>
                  <p:pic>
                    <p:nvPicPr>
                      <p:cNvPr id="17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3073122"/>
                        <a:ext cx="830862" cy="59822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1165468" y="3051242"/>
          <a:ext cx="1030268" cy="5649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16" imgW="393480" imgH="215640" progId="Equation.DSMT4">
                  <p:embed/>
                </p:oleObj>
              </mc:Choice>
              <mc:Fallback>
                <p:oleObj name="Equation" r:id="rId16" imgW="393480" imgH="215640" progId="Equation.DSMT4">
                  <p:embed/>
                  <p:pic>
                    <p:nvPicPr>
                      <p:cNvPr id="1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5468" y="3051242"/>
                        <a:ext cx="1030268" cy="5649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2195736" y="3051242"/>
          <a:ext cx="1030268" cy="5649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18" imgW="393480" imgH="215640" progId="Equation.DSMT4">
                  <p:embed/>
                </p:oleObj>
              </mc:Choice>
              <mc:Fallback>
                <p:oleObj name="Equation" r:id="rId18" imgW="393480" imgH="215640" progId="Equation.DSMT4">
                  <p:embed/>
                  <p:pic>
                    <p:nvPicPr>
                      <p:cNvPr id="1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3051242"/>
                        <a:ext cx="1030268" cy="5649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3203848" y="3035024"/>
          <a:ext cx="864096" cy="598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20" imgW="330120" imgH="228600" progId="Equation.DSMT4">
                  <p:embed/>
                </p:oleObj>
              </mc:Choice>
              <mc:Fallback>
                <p:oleObj name="Equation" r:id="rId20" imgW="330120" imgH="228600" progId="Equation.DSMT4">
                  <p:embed/>
                  <p:pic>
                    <p:nvPicPr>
                      <p:cNvPr id="2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3035024"/>
                        <a:ext cx="864096" cy="5982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556022" y="3789040"/>
          <a:ext cx="2863850" cy="118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22" imgW="1041120" imgH="431640" progId="Equation.DSMT4">
                  <p:embed/>
                </p:oleObj>
              </mc:Choice>
              <mc:Fallback>
                <p:oleObj name="Equation" r:id="rId22" imgW="1041120" imgH="431640" progId="Equation.DSMT4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022" y="3789040"/>
                        <a:ext cx="2863850" cy="1187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1547664" y="4523010"/>
          <a:ext cx="34925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24" imgW="126720" imgH="164880" progId="Equation.DSMT4">
                  <p:embed/>
                </p:oleObj>
              </mc:Choice>
              <mc:Fallback>
                <p:oleObj name="Equation" r:id="rId24" imgW="126720" imgH="164880" progId="Equation.DSMT4">
                  <p:embed/>
                  <p:pic>
                    <p:nvPicPr>
                      <p:cNvPr id="22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4523010"/>
                        <a:ext cx="349250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1924968" y="4488085"/>
          <a:ext cx="55880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26" imgW="203040" imgH="177480" progId="Equation.DSMT4">
                  <p:embed/>
                </p:oleObj>
              </mc:Choice>
              <mc:Fallback>
                <p:oleObj name="Equation" r:id="rId26" imgW="203040" imgH="177480" progId="Equation.DSMT4">
                  <p:embed/>
                  <p:pic>
                    <p:nvPicPr>
                      <p:cNvPr id="23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4968" y="4488085"/>
                        <a:ext cx="558800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539552" y="5085729"/>
          <a:ext cx="2479675" cy="118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28" imgW="901440" imgH="431640" progId="Equation.DSMT4">
                  <p:embed/>
                </p:oleObj>
              </mc:Choice>
              <mc:Fallback>
                <p:oleObj name="Equation" r:id="rId28" imgW="901440" imgH="431640" progId="Equation.DSMT4">
                  <p:embed/>
                  <p:pic>
                    <p:nvPicPr>
                      <p:cNvPr id="24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5085729"/>
                        <a:ext cx="2479675" cy="1187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6" name="Object 9"/>
          <p:cNvGraphicFramePr>
            <a:graphicFrameLocks noChangeAspect="1"/>
          </p:cNvGraphicFramePr>
          <p:nvPr/>
        </p:nvGraphicFramePr>
        <p:xfrm>
          <a:off x="4932040" y="908720"/>
          <a:ext cx="1290638" cy="1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30" imgW="469800" imgH="457200" progId="Equation.DSMT4">
                  <p:embed/>
                </p:oleObj>
              </mc:Choice>
              <mc:Fallback>
                <p:oleObj name="Equation" r:id="rId30" imgW="469800" imgH="457200" progId="Equation.DSMT4">
                  <p:embed/>
                  <p:pic>
                    <p:nvPicPr>
                      <p:cNvPr id="40996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040" y="908720"/>
                        <a:ext cx="1290638" cy="1257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7" name="Object 9"/>
          <p:cNvGraphicFramePr>
            <a:graphicFrameLocks noChangeAspect="1"/>
          </p:cNvGraphicFramePr>
          <p:nvPr/>
        </p:nvGraphicFramePr>
        <p:xfrm>
          <a:off x="6486203" y="973808"/>
          <a:ext cx="1376363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32" imgW="660240" imgH="304560" progId="Equation.DSMT4">
                  <p:embed/>
                </p:oleObj>
              </mc:Choice>
              <mc:Fallback>
                <p:oleObj name="Equation" r:id="rId32" imgW="660240" imgH="304560" progId="Equation.DSMT4">
                  <p:embed/>
                  <p:pic>
                    <p:nvPicPr>
                      <p:cNvPr id="4099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6203" y="973808"/>
                        <a:ext cx="1376363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8" name="Object 11"/>
          <p:cNvGraphicFramePr>
            <a:graphicFrameLocks noChangeAspect="1"/>
          </p:cNvGraphicFramePr>
          <p:nvPr/>
        </p:nvGraphicFramePr>
        <p:xfrm>
          <a:off x="6490966" y="1621508"/>
          <a:ext cx="1376362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34" imgW="660240" imgH="304560" progId="Equation.DSMT4">
                  <p:embed/>
                </p:oleObj>
              </mc:Choice>
              <mc:Fallback>
                <p:oleObj name="Equation" r:id="rId34" imgW="660240" imgH="304560" progId="Equation.DSMT4">
                  <p:embed/>
                  <p:pic>
                    <p:nvPicPr>
                      <p:cNvPr id="40998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0966" y="1621508"/>
                        <a:ext cx="1376362" cy="636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9" name="Object 13"/>
          <p:cNvGraphicFramePr>
            <a:graphicFrameLocks noChangeAspect="1"/>
          </p:cNvGraphicFramePr>
          <p:nvPr/>
        </p:nvGraphicFramePr>
        <p:xfrm>
          <a:off x="4612953" y="2723233"/>
          <a:ext cx="4330700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36" imgW="1574640" imgH="393480" progId="Equation.DSMT4">
                  <p:embed/>
                </p:oleObj>
              </mc:Choice>
              <mc:Fallback>
                <p:oleObj name="Equation" r:id="rId36" imgW="1574640" imgH="393480" progId="Equation.DSMT4">
                  <p:embed/>
                  <p:pic>
                    <p:nvPicPr>
                      <p:cNvPr id="4099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2953" y="2723233"/>
                        <a:ext cx="4330700" cy="1082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0" name="Object 14"/>
          <p:cNvGraphicFramePr>
            <a:graphicFrameLocks noChangeAspect="1"/>
          </p:cNvGraphicFramePr>
          <p:nvPr/>
        </p:nvGraphicFramePr>
        <p:xfrm>
          <a:off x="5694040" y="2653383"/>
          <a:ext cx="803276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38" imgW="291960" imgH="228600" progId="Equation.DSMT4">
                  <p:embed/>
                </p:oleObj>
              </mc:Choice>
              <mc:Fallback>
                <p:oleObj name="Equation" r:id="rId38" imgW="291960" imgH="228600" progId="Equation.DSMT4">
                  <p:embed/>
                  <p:pic>
                    <p:nvPicPr>
                      <p:cNvPr id="4100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4040" y="2653383"/>
                        <a:ext cx="803276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1" name="Object 15"/>
          <p:cNvGraphicFramePr>
            <a:graphicFrameLocks noChangeAspect="1"/>
          </p:cNvGraphicFramePr>
          <p:nvPr/>
        </p:nvGraphicFramePr>
        <p:xfrm>
          <a:off x="5128890" y="3355058"/>
          <a:ext cx="34925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Equation" r:id="rId40" imgW="126720" imgH="177480" progId="Equation.DSMT4">
                  <p:embed/>
                </p:oleObj>
              </mc:Choice>
              <mc:Fallback>
                <p:oleObj name="Equation" r:id="rId40" imgW="126720" imgH="177480" progId="Equation.DSMT4">
                  <p:embed/>
                  <p:pic>
                    <p:nvPicPr>
                      <p:cNvPr id="4100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8890" y="3355058"/>
                        <a:ext cx="349250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2" name="Object 16"/>
          <p:cNvGraphicFramePr>
            <a:graphicFrameLocks noChangeAspect="1"/>
          </p:cNvGraphicFramePr>
          <p:nvPr/>
        </p:nvGraphicFramePr>
        <p:xfrm>
          <a:off x="5549578" y="3248695"/>
          <a:ext cx="104775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42" imgW="380880" imgH="228600" progId="Equation.DSMT4">
                  <p:embed/>
                </p:oleObj>
              </mc:Choice>
              <mc:Fallback>
                <p:oleObj name="Equation" r:id="rId42" imgW="380880" imgH="228600" progId="Equation.DSMT4">
                  <p:embed/>
                  <p:pic>
                    <p:nvPicPr>
                      <p:cNvPr id="41002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9578" y="3248695"/>
                        <a:ext cx="1047750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3" name="Object 17"/>
          <p:cNvGraphicFramePr>
            <a:graphicFrameLocks noChangeAspect="1"/>
          </p:cNvGraphicFramePr>
          <p:nvPr/>
        </p:nvGraphicFramePr>
        <p:xfrm>
          <a:off x="6629078" y="3248695"/>
          <a:ext cx="104775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Equation" r:id="rId44" imgW="380880" imgH="228600" progId="Equation.DSMT4">
                  <p:embed/>
                </p:oleObj>
              </mc:Choice>
              <mc:Fallback>
                <p:oleObj name="Equation" r:id="rId44" imgW="380880" imgH="228600" progId="Equation.DSMT4">
                  <p:embed/>
                  <p:pic>
                    <p:nvPicPr>
                      <p:cNvPr id="41003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078" y="3248695"/>
                        <a:ext cx="1047750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4" name="Object 18"/>
          <p:cNvGraphicFramePr>
            <a:graphicFrameLocks noChangeAspect="1"/>
          </p:cNvGraphicFramePr>
          <p:nvPr/>
        </p:nvGraphicFramePr>
        <p:xfrm>
          <a:off x="7637141" y="3248695"/>
          <a:ext cx="1082675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Equation" r:id="rId46" imgW="393480" imgH="228600" progId="Equation.DSMT4">
                  <p:embed/>
                </p:oleObj>
              </mc:Choice>
              <mc:Fallback>
                <p:oleObj name="Equation" r:id="rId46" imgW="393480" imgH="228600" progId="Equation.DSMT4">
                  <p:embed/>
                  <p:pic>
                    <p:nvPicPr>
                      <p:cNvPr id="41004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37141" y="3248695"/>
                        <a:ext cx="1082675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5" name="Object 19"/>
          <p:cNvGraphicFramePr>
            <a:graphicFrameLocks noChangeAspect="1"/>
          </p:cNvGraphicFramePr>
          <p:nvPr/>
        </p:nvGraphicFramePr>
        <p:xfrm>
          <a:off x="4990778" y="4145633"/>
          <a:ext cx="2863850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Equation" r:id="rId48" imgW="1041120" imgH="393480" progId="Equation.DSMT4">
                  <p:embed/>
                </p:oleObj>
              </mc:Choice>
              <mc:Fallback>
                <p:oleObj name="Equation" r:id="rId48" imgW="1041120" imgH="393480" progId="Equation.DSMT4">
                  <p:embed/>
                  <p:pic>
                    <p:nvPicPr>
                      <p:cNvPr id="41005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0778" y="4145633"/>
                        <a:ext cx="2863850" cy="1082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6" name="Object 14"/>
          <p:cNvGraphicFramePr>
            <a:graphicFrameLocks noChangeAspect="1"/>
          </p:cNvGraphicFramePr>
          <p:nvPr/>
        </p:nvGraphicFramePr>
        <p:xfrm>
          <a:off x="6125840" y="4810795"/>
          <a:ext cx="349251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Equation" r:id="rId50" imgW="126720" imgH="177480" progId="Equation.DSMT4">
                  <p:embed/>
                </p:oleObj>
              </mc:Choice>
              <mc:Fallback>
                <p:oleObj name="Equation" r:id="rId50" imgW="126720" imgH="177480" progId="Equation.DSMT4">
                  <p:embed/>
                  <p:pic>
                    <p:nvPicPr>
                      <p:cNvPr id="4100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5840" y="4810795"/>
                        <a:ext cx="349251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7" name="Object 14"/>
          <p:cNvGraphicFramePr>
            <a:graphicFrameLocks noChangeAspect="1"/>
          </p:cNvGraphicFramePr>
          <p:nvPr/>
        </p:nvGraphicFramePr>
        <p:xfrm>
          <a:off x="6486203" y="4810795"/>
          <a:ext cx="55880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Equation" r:id="rId52" imgW="203040" imgH="164880" progId="Equation.DSMT4">
                  <p:embed/>
                </p:oleObj>
              </mc:Choice>
              <mc:Fallback>
                <p:oleObj name="Equation" r:id="rId52" imgW="203040" imgH="164880" progId="Equation.DSMT4">
                  <p:embed/>
                  <p:pic>
                    <p:nvPicPr>
                      <p:cNvPr id="41007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6203" y="4810795"/>
                        <a:ext cx="558800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8" name="Object 19"/>
          <p:cNvGraphicFramePr>
            <a:graphicFrameLocks noChangeAspect="1"/>
          </p:cNvGraphicFramePr>
          <p:nvPr/>
        </p:nvGraphicFramePr>
        <p:xfrm>
          <a:off x="4968553" y="5353720"/>
          <a:ext cx="1879600" cy="103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Equation" r:id="rId54" imgW="787320" imgH="431640" progId="Equation.DSMT4">
                  <p:embed/>
                </p:oleObj>
              </mc:Choice>
              <mc:Fallback>
                <p:oleObj name="Equation" r:id="rId54" imgW="787320" imgH="431640" progId="Equation.DSMT4">
                  <p:embed/>
                  <p:pic>
                    <p:nvPicPr>
                      <p:cNvPr id="41008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8553" y="5353720"/>
                        <a:ext cx="1879600" cy="1031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9" name="Object 14"/>
          <p:cNvGraphicFramePr>
            <a:graphicFrameLocks noChangeAspect="1"/>
          </p:cNvGraphicFramePr>
          <p:nvPr/>
        </p:nvGraphicFramePr>
        <p:xfrm>
          <a:off x="6486203" y="2672433"/>
          <a:ext cx="104775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Equation" r:id="rId56" imgW="380880" imgH="228600" progId="Equation.DSMT4">
                  <p:embed/>
                </p:oleObj>
              </mc:Choice>
              <mc:Fallback>
                <p:oleObj name="Equation" r:id="rId56" imgW="380880" imgH="228600" progId="Equation.DSMT4">
                  <p:embed/>
                  <p:pic>
                    <p:nvPicPr>
                      <p:cNvPr id="41009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6203" y="2672433"/>
                        <a:ext cx="1047750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0" name="Object 14"/>
          <p:cNvGraphicFramePr>
            <a:graphicFrameLocks noChangeAspect="1"/>
          </p:cNvGraphicFramePr>
          <p:nvPr/>
        </p:nvGraphicFramePr>
        <p:xfrm>
          <a:off x="7600628" y="2672433"/>
          <a:ext cx="111760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Equation" r:id="rId58" imgW="406080" imgH="228600" progId="Equation.DSMT4">
                  <p:embed/>
                </p:oleObj>
              </mc:Choice>
              <mc:Fallback>
                <p:oleObj name="Equation" r:id="rId58" imgW="406080" imgH="228600" progId="Equation.DSMT4">
                  <p:embed/>
                  <p:pic>
                    <p:nvPicPr>
                      <p:cNvPr id="4101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0628" y="2672433"/>
                        <a:ext cx="1117600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1" name="Object 14"/>
          <p:cNvGraphicFramePr>
            <a:graphicFrameLocks noChangeAspect="1"/>
          </p:cNvGraphicFramePr>
          <p:nvPr/>
        </p:nvGraphicFramePr>
        <p:xfrm>
          <a:off x="6151240" y="4093245"/>
          <a:ext cx="838201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Equation" r:id="rId60" imgW="304560" imgH="228600" progId="Equation.DSMT4">
                  <p:embed/>
                </p:oleObj>
              </mc:Choice>
              <mc:Fallback>
                <p:oleObj name="Equation" r:id="rId60" imgW="304560" imgH="228600" progId="Equation.DSMT4">
                  <p:embed/>
                  <p:pic>
                    <p:nvPicPr>
                      <p:cNvPr id="41011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1240" y="4093245"/>
                        <a:ext cx="838201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2" name="Object 14"/>
          <p:cNvGraphicFramePr>
            <a:graphicFrameLocks noChangeAspect="1"/>
          </p:cNvGraphicFramePr>
          <p:nvPr/>
        </p:nvGraphicFramePr>
        <p:xfrm>
          <a:off x="6989441" y="4166270"/>
          <a:ext cx="55880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Equation" r:id="rId62" imgW="203040" imgH="164880" progId="Equation.DSMT4">
                  <p:embed/>
                </p:oleObj>
              </mc:Choice>
              <mc:Fallback>
                <p:oleObj name="Equation" r:id="rId62" imgW="203040" imgH="164880" progId="Equation.DSMT4">
                  <p:embed/>
                  <p:pic>
                    <p:nvPicPr>
                      <p:cNvPr id="4101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9441" y="4166270"/>
                        <a:ext cx="558800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3" name="Object 19"/>
          <p:cNvGraphicFramePr>
            <a:graphicFrameLocks noChangeAspect="1"/>
          </p:cNvGraphicFramePr>
          <p:nvPr/>
        </p:nvGraphicFramePr>
        <p:xfrm>
          <a:off x="7133903" y="5317208"/>
          <a:ext cx="1728788" cy="103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Equation" r:id="rId64" imgW="723600" imgH="431640" progId="Equation.DSMT4">
                  <p:embed/>
                </p:oleObj>
              </mc:Choice>
              <mc:Fallback>
                <p:oleObj name="Equation" r:id="rId64" imgW="723600" imgH="431640" progId="Equation.DSMT4">
                  <p:embed/>
                  <p:pic>
                    <p:nvPicPr>
                      <p:cNvPr id="41013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33903" y="5317208"/>
                        <a:ext cx="1728788" cy="1031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66"/>
              </a:rPr>
              <a:t>www.BCMath.ca</a:t>
            </a:r>
            <a:r>
              <a:rPr lang="en-US" sz="10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0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0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0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1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1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1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1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1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1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1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1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1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1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41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41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41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41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323850" y="404813"/>
            <a:ext cx="7965514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>
                <a:latin typeface="Centaur" pitchFamily="18" charset="0"/>
                <a:cs typeface="Arial" charset="0"/>
              </a:rPr>
              <a:t>Ex: Simplify the following by rationalizing the denominator</a:t>
            </a:r>
          </a:p>
          <a:p>
            <a:endParaRPr lang="en-US" sz="2400" dirty="0">
              <a:cs typeface="Arial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158187"/>
              </p:ext>
            </p:extLst>
          </p:nvPr>
        </p:nvGraphicFramePr>
        <p:xfrm>
          <a:off x="342900" y="928688"/>
          <a:ext cx="1746250" cy="1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4" imgW="634680" imgH="457200" progId="Equation.DSMT4">
                  <p:embed/>
                </p:oleObj>
              </mc:Choice>
              <mc:Fallback>
                <p:oleObj name="Equation" r:id="rId4" imgW="634680" imgH="457200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" y="928688"/>
                        <a:ext cx="1746250" cy="1257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0141039"/>
              </p:ext>
            </p:extLst>
          </p:nvPr>
        </p:nvGraphicFramePr>
        <p:xfrm>
          <a:off x="2084388" y="993775"/>
          <a:ext cx="172085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6" imgW="825480" imgH="304560" progId="Equation.DSMT4">
                  <p:embed/>
                </p:oleObj>
              </mc:Choice>
              <mc:Fallback>
                <p:oleObj name="Equation" r:id="rId6" imgW="825480" imgH="304560" progId="Equation.DSMT4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4388" y="993775"/>
                        <a:ext cx="1720850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7410286"/>
              </p:ext>
            </p:extLst>
          </p:nvPr>
        </p:nvGraphicFramePr>
        <p:xfrm>
          <a:off x="2084388" y="1641475"/>
          <a:ext cx="1722437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8" imgW="825480" imgH="304560" progId="Equation.DSMT4">
                  <p:embed/>
                </p:oleObj>
              </mc:Choice>
              <mc:Fallback>
                <p:oleObj name="Equation" r:id="rId8" imgW="825480" imgH="304560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4388" y="1641475"/>
                        <a:ext cx="1722437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4296388"/>
              </p:ext>
            </p:extLst>
          </p:nvPr>
        </p:nvGraphicFramePr>
        <p:xfrm>
          <a:off x="147638" y="2420938"/>
          <a:ext cx="4097337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10" imgW="1600200" imgH="431640" progId="Equation.DSMT4">
                  <p:embed/>
                </p:oleObj>
              </mc:Choice>
              <mc:Fallback>
                <p:oleObj name="Equation" r:id="rId10" imgW="1600200" imgH="431640" progId="Equation.DSMT4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8" y="2420938"/>
                        <a:ext cx="4097337" cy="1104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5857053"/>
              </p:ext>
            </p:extLst>
          </p:nvPr>
        </p:nvGraphicFramePr>
        <p:xfrm>
          <a:off x="2561970" y="2492896"/>
          <a:ext cx="1721998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12" imgW="698400" imgH="228600" progId="Equation.DSMT4">
                  <p:embed/>
                </p:oleObj>
              </mc:Choice>
              <mc:Fallback>
                <p:oleObj name="Equation" r:id="rId12" imgW="698400" imgH="228600" progId="Equation.DSMT4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1970" y="2492896"/>
                        <a:ext cx="1721998" cy="5635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3365241"/>
              </p:ext>
            </p:extLst>
          </p:nvPr>
        </p:nvGraphicFramePr>
        <p:xfrm>
          <a:off x="328613" y="3089275"/>
          <a:ext cx="965200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14" imgW="368280" imgH="215640" progId="Equation.DSMT4">
                  <p:embed/>
                </p:oleObj>
              </mc:Choice>
              <mc:Fallback>
                <p:oleObj name="Equation" r:id="rId14" imgW="368280" imgH="215640" progId="Equation.DSMT4">
                  <p:embed/>
                  <p:pic>
                    <p:nvPicPr>
                      <p:cNvPr id="17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3" y="3089275"/>
                        <a:ext cx="965200" cy="566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0741096"/>
              </p:ext>
            </p:extLst>
          </p:nvPr>
        </p:nvGraphicFramePr>
        <p:xfrm>
          <a:off x="1165225" y="3035300"/>
          <a:ext cx="1030288" cy="59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16" imgW="393480" imgH="228600" progId="Equation.DSMT4">
                  <p:embed/>
                </p:oleObj>
              </mc:Choice>
              <mc:Fallback>
                <p:oleObj name="Equation" r:id="rId16" imgW="393480" imgH="228600" progId="Equation.DSMT4">
                  <p:embed/>
                  <p:pic>
                    <p:nvPicPr>
                      <p:cNvPr id="1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5225" y="3035300"/>
                        <a:ext cx="1030288" cy="598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2659755"/>
              </p:ext>
            </p:extLst>
          </p:nvPr>
        </p:nvGraphicFramePr>
        <p:xfrm>
          <a:off x="2195513" y="3035300"/>
          <a:ext cx="1030287" cy="59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18" imgW="393480" imgH="228600" progId="Equation.DSMT4">
                  <p:embed/>
                </p:oleObj>
              </mc:Choice>
              <mc:Fallback>
                <p:oleObj name="Equation" r:id="rId18" imgW="393480" imgH="228600" progId="Equation.DSMT4">
                  <p:embed/>
                  <p:pic>
                    <p:nvPicPr>
                      <p:cNvPr id="1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3035300"/>
                        <a:ext cx="1030287" cy="598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9440395"/>
              </p:ext>
            </p:extLst>
          </p:nvPr>
        </p:nvGraphicFramePr>
        <p:xfrm>
          <a:off x="3105150" y="3035300"/>
          <a:ext cx="1062038" cy="59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20" imgW="406080" imgH="228600" progId="Equation.DSMT4">
                  <p:embed/>
                </p:oleObj>
              </mc:Choice>
              <mc:Fallback>
                <p:oleObj name="Equation" r:id="rId20" imgW="406080" imgH="228600" progId="Equation.DSMT4">
                  <p:embed/>
                  <p:pic>
                    <p:nvPicPr>
                      <p:cNvPr id="2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5150" y="3035300"/>
                        <a:ext cx="1062038" cy="598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995361"/>
              </p:ext>
            </p:extLst>
          </p:nvPr>
        </p:nvGraphicFramePr>
        <p:xfrm>
          <a:off x="35496" y="3789363"/>
          <a:ext cx="4191000" cy="118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22" imgW="1523880" imgH="431640" progId="Equation.DSMT4">
                  <p:embed/>
                </p:oleObj>
              </mc:Choice>
              <mc:Fallback>
                <p:oleObj name="Equation" r:id="rId22" imgW="1523880" imgH="431640" progId="Equation.DSMT4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96" y="3789363"/>
                        <a:ext cx="4191000" cy="1187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2653204"/>
              </p:ext>
            </p:extLst>
          </p:nvPr>
        </p:nvGraphicFramePr>
        <p:xfrm>
          <a:off x="1475656" y="4522788"/>
          <a:ext cx="454025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24" imgW="164880" imgH="164880" progId="Equation.DSMT4">
                  <p:embed/>
                </p:oleObj>
              </mc:Choice>
              <mc:Fallback>
                <p:oleObj name="Equation" r:id="rId24" imgW="164880" imgH="164880" progId="Equation.DSMT4">
                  <p:embed/>
                  <p:pic>
                    <p:nvPicPr>
                      <p:cNvPr id="22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4522788"/>
                        <a:ext cx="454025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4309842"/>
              </p:ext>
            </p:extLst>
          </p:nvPr>
        </p:nvGraphicFramePr>
        <p:xfrm>
          <a:off x="1924968" y="4488085"/>
          <a:ext cx="55880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26" imgW="203040" imgH="177480" progId="Equation.DSMT4">
                  <p:embed/>
                </p:oleObj>
              </mc:Choice>
              <mc:Fallback>
                <p:oleObj name="Equation" r:id="rId26" imgW="203040" imgH="177480" progId="Equation.DSMT4">
                  <p:embed/>
                  <p:pic>
                    <p:nvPicPr>
                      <p:cNvPr id="23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4968" y="4488085"/>
                        <a:ext cx="558800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7429635"/>
              </p:ext>
            </p:extLst>
          </p:nvPr>
        </p:nvGraphicFramePr>
        <p:xfrm>
          <a:off x="147638" y="5322810"/>
          <a:ext cx="3297263" cy="8492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Equation" r:id="rId28" imgW="1676160" imgH="431640" progId="Equation.DSMT4">
                  <p:embed/>
                </p:oleObj>
              </mc:Choice>
              <mc:Fallback>
                <p:oleObj name="Equation" r:id="rId28" imgW="1676160" imgH="431640" progId="Equation.DSMT4">
                  <p:embed/>
                  <p:pic>
                    <p:nvPicPr>
                      <p:cNvPr id="24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8" y="5322810"/>
                        <a:ext cx="3297263" cy="84929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208148"/>
              </p:ext>
            </p:extLst>
          </p:nvPr>
        </p:nvGraphicFramePr>
        <p:xfrm>
          <a:off x="4741863" y="908050"/>
          <a:ext cx="1673225" cy="1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Equation" r:id="rId30" imgW="609480" imgH="457200" progId="Equation.DSMT4">
                  <p:embed/>
                </p:oleObj>
              </mc:Choice>
              <mc:Fallback>
                <p:oleObj name="Equation" r:id="rId30" imgW="609480" imgH="457200" progId="Equation.DSMT4">
                  <p:embed/>
                  <p:pic>
                    <p:nvPicPr>
                      <p:cNvPr id="40996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1863" y="908050"/>
                        <a:ext cx="1673225" cy="1257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4680336"/>
              </p:ext>
            </p:extLst>
          </p:nvPr>
        </p:nvGraphicFramePr>
        <p:xfrm>
          <a:off x="6505525" y="973138"/>
          <a:ext cx="1666875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32" imgW="799920" imgH="304560" progId="Equation.DSMT4">
                  <p:embed/>
                </p:oleObj>
              </mc:Choice>
              <mc:Fallback>
                <p:oleObj name="Equation" r:id="rId32" imgW="799920" imgH="304560" progId="Equation.DSMT4">
                  <p:embed/>
                  <p:pic>
                    <p:nvPicPr>
                      <p:cNvPr id="4099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5525" y="973138"/>
                        <a:ext cx="1666875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4140868"/>
              </p:ext>
            </p:extLst>
          </p:nvPr>
        </p:nvGraphicFramePr>
        <p:xfrm>
          <a:off x="6518275" y="1620838"/>
          <a:ext cx="1668463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Equation" r:id="rId34" imgW="799920" imgH="304560" progId="Equation.DSMT4">
                  <p:embed/>
                </p:oleObj>
              </mc:Choice>
              <mc:Fallback>
                <p:oleObj name="Equation" r:id="rId34" imgW="799920" imgH="304560" progId="Equation.DSMT4">
                  <p:embed/>
                  <p:pic>
                    <p:nvPicPr>
                      <p:cNvPr id="40998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8275" y="1620838"/>
                        <a:ext cx="1668463" cy="636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7227990"/>
              </p:ext>
            </p:extLst>
          </p:nvPr>
        </p:nvGraphicFramePr>
        <p:xfrm>
          <a:off x="4578350" y="2722563"/>
          <a:ext cx="4400550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Equation" r:id="rId36" imgW="1600200" imgH="393480" progId="Equation.DSMT4">
                  <p:embed/>
                </p:oleObj>
              </mc:Choice>
              <mc:Fallback>
                <p:oleObj name="Equation" r:id="rId36" imgW="1600200" imgH="393480" progId="Equation.DSMT4">
                  <p:embed/>
                  <p:pic>
                    <p:nvPicPr>
                      <p:cNvPr id="4099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8350" y="2722563"/>
                        <a:ext cx="4400550" cy="1082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8551244"/>
              </p:ext>
            </p:extLst>
          </p:nvPr>
        </p:nvGraphicFramePr>
        <p:xfrm>
          <a:off x="5964944" y="2764037"/>
          <a:ext cx="839304" cy="5209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Equation" r:id="rId38" imgW="368280" imgH="228600" progId="Equation.DSMT4">
                  <p:embed/>
                </p:oleObj>
              </mc:Choice>
              <mc:Fallback>
                <p:oleObj name="Equation" r:id="rId38" imgW="368280" imgH="228600" progId="Equation.DSMT4">
                  <p:embed/>
                  <p:pic>
                    <p:nvPicPr>
                      <p:cNvPr id="4100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4944" y="2764037"/>
                        <a:ext cx="839304" cy="52094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1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9449971"/>
              </p:ext>
            </p:extLst>
          </p:nvPr>
        </p:nvGraphicFramePr>
        <p:xfrm>
          <a:off x="4954588" y="3371850"/>
          <a:ext cx="69850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Equation" r:id="rId40" imgW="253800" imgH="164880" progId="Equation.DSMT4">
                  <p:embed/>
                </p:oleObj>
              </mc:Choice>
              <mc:Fallback>
                <p:oleObj name="Equation" r:id="rId40" imgW="253800" imgH="164880" progId="Equation.DSMT4">
                  <p:embed/>
                  <p:pic>
                    <p:nvPicPr>
                      <p:cNvPr id="4100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4588" y="3371850"/>
                        <a:ext cx="698500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2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3800381"/>
              </p:ext>
            </p:extLst>
          </p:nvPr>
        </p:nvGraphicFramePr>
        <p:xfrm>
          <a:off x="5612309" y="3334544"/>
          <a:ext cx="1077862" cy="5243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Equation" r:id="rId42" imgW="469800" imgH="228600" progId="Equation.DSMT4">
                  <p:embed/>
                </p:oleObj>
              </mc:Choice>
              <mc:Fallback>
                <p:oleObj name="Equation" r:id="rId42" imgW="469800" imgH="228600" progId="Equation.DSMT4">
                  <p:embed/>
                  <p:pic>
                    <p:nvPicPr>
                      <p:cNvPr id="41002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2309" y="3334544"/>
                        <a:ext cx="1077862" cy="52436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3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106516"/>
              </p:ext>
            </p:extLst>
          </p:nvPr>
        </p:nvGraphicFramePr>
        <p:xfrm>
          <a:off x="6643707" y="3332470"/>
          <a:ext cx="983531" cy="47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Equation" r:id="rId44" imgW="469800" imgH="228600" progId="Equation.DSMT4">
                  <p:embed/>
                </p:oleObj>
              </mc:Choice>
              <mc:Fallback>
                <p:oleObj name="Equation" r:id="rId44" imgW="469800" imgH="228600" progId="Equation.DSMT4">
                  <p:embed/>
                  <p:pic>
                    <p:nvPicPr>
                      <p:cNvPr id="41003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3707" y="3332470"/>
                        <a:ext cx="983531" cy="4784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4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3388059"/>
              </p:ext>
            </p:extLst>
          </p:nvPr>
        </p:nvGraphicFramePr>
        <p:xfrm>
          <a:off x="7740352" y="3335015"/>
          <a:ext cx="76835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Equation" r:id="rId46" imgW="279360" imgH="164880" progId="Equation.DSMT4">
                  <p:embed/>
                </p:oleObj>
              </mc:Choice>
              <mc:Fallback>
                <p:oleObj name="Equation" r:id="rId46" imgW="279360" imgH="164880" progId="Equation.DSMT4">
                  <p:embed/>
                  <p:pic>
                    <p:nvPicPr>
                      <p:cNvPr id="41004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0352" y="3335015"/>
                        <a:ext cx="768350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5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9088986"/>
              </p:ext>
            </p:extLst>
          </p:nvPr>
        </p:nvGraphicFramePr>
        <p:xfrm>
          <a:off x="4990778" y="4145633"/>
          <a:ext cx="2863850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Equation" r:id="rId48" imgW="1041120" imgH="393480" progId="Equation.DSMT4">
                  <p:embed/>
                </p:oleObj>
              </mc:Choice>
              <mc:Fallback>
                <p:oleObj name="Equation" r:id="rId48" imgW="1041120" imgH="393480" progId="Equation.DSMT4">
                  <p:embed/>
                  <p:pic>
                    <p:nvPicPr>
                      <p:cNvPr id="41005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0778" y="4145633"/>
                        <a:ext cx="2863850" cy="1082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8940177"/>
              </p:ext>
            </p:extLst>
          </p:nvPr>
        </p:nvGraphicFramePr>
        <p:xfrm>
          <a:off x="5724128" y="4725144"/>
          <a:ext cx="69850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Equation" r:id="rId50" imgW="253800" imgH="164880" progId="Equation.DSMT4">
                  <p:embed/>
                </p:oleObj>
              </mc:Choice>
              <mc:Fallback>
                <p:oleObj name="Equation" r:id="rId50" imgW="253800" imgH="164880" progId="Equation.DSMT4">
                  <p:embed/>
                  <p:pic>
                    <p:nvPicPr>
                      <p:cNvPr id="4100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128" y="4725144"/>
                        <a:ext cx="698500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7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1685484"/>
              </p:ext>
            </p:extLst>
          </p:nvPr>
        </p:nvGraphicFramePr>
        <p:xfrm>
          <a:off x="6381750" y="4725144"/>
          <a:ext cx="76835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Equation" r:id="rId52" imgW="279360" imgH="164880" progId="Equation.DSMT4">
                  <p:embed/>
                </p:oleObj>
              </mc:Choice>
              <mc:Fallback>
                <p:oleObj name="Equation" r:id="rId52" imgW="279360" imgH="164880" progId="Equation.DSMT4">
                  <p:embed/>
                  <p:pic>
                    <p:nvPicPr>
                      <p:cNvPr id="41007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1750" y="4725144"/>
                        <a:ext cx="768350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8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3210823"/>
              </p:ext>
            </p:extLst>
          </p:nvPr>
        </p:nvGraphicFramePr>
        <p:xfrm>
          <a:off x="4226496" y="5254946"/>
          <a:ext cx="2608262" cy="1182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Equation" r:id="rId54" imgW="1091880" imgH="495000" progId="Equation.DSMT4">
                  <p:embed/>
                </p:oleObj>
              </mc:Choice>
              <mc:Fallback>
                <p:oleObj name="Equation" r:id="rId54" imgW="1091880" imgH="495000" progId="Equation.DSMT4">
                  <p:embed/>
                  <p:pic>
                    <p:nvPicPr>
                      <p:cNvPr id="41008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6496" y="5254946"/>
                        <a:ext cx="2608262" cy="1182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9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337054"/>
              </p:ext>
            </p:extLst>
          </p:nvPr>
        </p:nvGraphicFramePr>
        <p:xfrm>
          <a:off x="6836618" y="2761276"/>
          <a:ext cx="1047750" cy="5097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Equation" r:id="rId56" imgW="469800" imgH="228600" progId="Equation.DSMT4">
                  <p:embed/>
                </p:oleObj>
              </mc:Choice>
              <mc:Fallback>
                <p:oleObj name="Equation" r:id="rId56" imgW="469800" imgH="228600" progId="Equation.DSMT4">
                  <p:embed/>
                  <p:pic>
                    <p:nvPicPr>
                      <p:cNvPr id="41009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6618" y="2761276"/>
                        <a:ext cx="1047750" cy="50971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5160870"/>
              </p:ext>
            </p:extLst>
          </p:nvPr>
        </p:nvGraphicFramePr>
        <p:xfrm>
          <a:off x="8045648" y="2741613"/>
          <a:ext cx="55880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Equation" r:id="rId58" imgW="203040" imgH="177480" progId="Equation.DSMT4">
                  <p:embed/>
                </p:oleObj>
              </mc:Choice>
              <mc:Fallback>
                <p:oleObj name="Equation" r:id="rId58" imgW="203040" imgH="177480" progId="Equation.DSMT4">
                  <p:embed/>
                  <p:pic>
                    <p:nvPicPr>
                      <p:cNvPr id="4101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45648" y="2741613"/>
                        <a:ext cx="558800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1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1307980"/>
              </p:ext>
            </p:extLst>
          </p:nvPr>
        </p:nvGraphicFramePr>
        <p:xfrm>
          <a:off x="6324278" y="4079121"/>
          <a:ext cx="104775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Equation" r:id="rId60" imgW="380880" imgH="228600" progId="Equation.DSMT4">
                  <p:embed/>
                </p:oleObj>
              </mc:Choice>
              <mc:Fallback>
                <p:oleObj name="Equation" r:id="rId60" imgW="380880" imgH="228600" progId="Equation.DSMT4">
                  <p:embed/>
                  <p:pic>
                    <p:nvPicPr>
                      <p:cNvPr id="41011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278" y="4079121"/>
                        <a:ext cx="1047750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3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0408332"/>
              </p:ext>
            </p:extLst>
          </p:nvPr>
        </p:nvGraphicFramePr>
        <p:xfrm>
          <a:off x="6758310" y="5421461"/>
          <a:ext cx="2062162" cy="103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Equation" r:id="rId62" imgW="863280" imgH="431640" progId="Equation.DSMT4">
                  <p:embed/>
                </p:oleObj>
              </mc:Choice>
              <mc:Fallback>
                <p:oleObj name="Equation" r:id="rId62" imgW="863280" imgH="431640" progId="Equation.DSMT4">
                  <p:embed/>
                  <p:pic>
                    <p:nvPicPr>
                      <p:cNvPr id="41013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8310" y="5421461"/>
                        <a:ext cx="2062162" cy="1031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64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65899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0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0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0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1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1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1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1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1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1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1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1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1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1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41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41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41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7786688" cy="562074"/>
          </a:xfrm>
        </p:spPr>
        <p:txBody>
          <a:bodyPr/>
          <a:lstStyle/>
          <a:p>
            <a:pPr algn="l"/>
            <a:r>
              <a:rPr lang="en-CA" sz="3000" dirty="0"/>
              <a:t>Ex: Simplify and Rationalize</a:t>
            </a:r>
          </a:p>
        </p:txBody>
      </p:sp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251520" y="920750"/>
          <a:ext cx="688975" cy="1131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4" imgW="571320" imgH="939600" progId="Equation.DSMT4">
                  <p:embed/>
                </p:oleObj>
              </mc:Choice>
              <mc:Fallback>
                <p:oleObj name="Equation" r:id="rId4" imgW="571320" imgH="939600" progId="Equation.DSMT4">
                  <p:embed/>
                  <p:pic>
                    <p:nvPicPr>
                      <p:cNvPr id="1946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920750"/>
                        <a:ext cx="688975" cy="1131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4" name="Object 8"/>
          <p:cNvGraphicFramePr>
            <a:graphicFrameLocks noChangeAspect="1"/>
          </p:cNvGraphicFramePr>
          <p:nvPr/>
        </p:nvGraphicFramePr>
        <p:xfrm>
          <a:off x="251520" y="5013176"/>
          <a:ext cx="2304256" cy="1102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6" imgW="2044440" imgH="977760" progId="Equation.DSMT4">
                  <p:embed/>
                </p:oleObj>
              </mc:Choice>
              <mc:Fallback>
                <p:oleObj name="Equation" r:id="rId6" imgW="2044440" imgH="977760" progId="Equation.DSMT4">
                  <p:embed/>
                  <p:pic>
                    <p:nvPicPr>
                      <p:cNvPr id="1946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5013176"/>
                        <a:ext cx="2304256" cy="1102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2915816" y="2176988"/>
            <a:ext cx="1944067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200" dirty="0">
                <a:solidFill>
                  <a:srgbClr val="FF0000"/>
                </a:solidFill>
              </a:rPr>
              <a:t>Rationalize each fraction separately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2771800" y="3565465"/>
            <a:ext cx="230373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000" dirty="0">
                <a:solidFill>
                  <a:srgbClr val="FF0000"/>
                </a:solidFill>
              </a:rPr>
              <a:t>Find the LCD so that you can add the fractions</a:t>
            </a: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2627784" y="4913873"/>
            <a:ext cx="252028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000" dirty="0">
                <a:solidFill>
                  <a:srgbClr val="FF0000"/>
                </a:solidFill>
              </a:rPr>
              <a:t>Combine the numerators (tops) when the bottom are the same</a:t>
            </a:r>
          </a:p>
        </p:txBody>
      </p:sp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971600" y="908720"/>
          <a:ext cx="979488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8" imgW="812520" imgH="952200" progId="Equation.DSMT4">
                  <p:embed/>
                </p:oleObj>
              </mc:Choice>
              <mc:Fallback>
                <p:oleObj name="Equation" r:id="rId8" imgW="812520" imgH="952200" progId="Equation.DSMT4">
                  <p:embed/>
                  <p:pic>
                    <p:nvPicPr>
                      <p:cNvPr id="1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908720"/>
                        <a:ext cx="979488" cy="1146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4"/>
          <p:cNvGraphicFramePr>
            <a:graphicFrameLocks noChangeAspect="1"/>
          </p:cNvGraphicFramePr>
          <p:nvPr/>
        </p:nvGraphicFramePr>
        <p:xfrm>
          <a:off x="827584" y="908720"/>
          <a:ext cx="640695" cy="423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10" imgW="711000" imgH="469800" progId="Equation.DSMT4">
                  <p:embed/>
                </p:oleObj>
              </mc:Choice>
              <mc:Fallback>
                <p:oleObj name="Equation" r:id="rId10" imgW="711000" imgH="469800" progId="Equation.DSMT4">
                  <p:embed/>
                  <p:pic>
                    <p:nvPicPr>
                      <p:cNvPr id="1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908720"/>
                        <a:ext cx="640695" cy="4231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4"/>
          <p:cNvGraphicFramePr>
            <a:graphicFrameLocks noChangeAspect="1"/>
          </p:cNvGraphicFramePr>
          <p:nvPr/>
        </p:nvGraphicFramePr>
        <p:xfrm>
          <a:off x="978977" y="1556792"/>
          <a:ext cx="640695" cy="423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12" imgW="711000" imgH="469800" progId="Equation.DSMT4">
                  <p:embed/>
                </p:oleObj>
              </mc:Choice>
              <mc:Fallback>
                <p:oleObj name="Equation" r:id="rId12" imgW="711000" imgH="469800" progId="Equation.DSMT4">
                  <p:embed/>
                  <p:pic>
                    <p:nvPicPr>
                      <p:cNvPr id="1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8977" y="1556792"/>
                        <a:ext cx="640695" cy="4231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4"/>
          <p:cNvGraphicFramePr>
            <a:graphicFrameLocks noChangeAspect="1"/>
          </p:cNvGraphicFramePr>
          <p:nvPr/>
        </p:nvGraphicFramePr>
        <p:xfrm>
          <a:off x="2195736" y="990501"/>
          <a:ext cx="617537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13" imgW="685800" imgH="469800" progId="Equation.DSMT4">
                  <p:embed/>
                </p:oleObj>
              </mc:Choice>
              <mc:Fallback>
                <p:oleObj name="Equation" r:id="rId13" imgW="685800" imgH="469800" progId="Equation.DSMT4">
                  <p:embed/>
                  <p:pic>
                    <p:nvPicPr>
                      <p:cNvPr id="1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990501"/>
                        <a:ext cx="617537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4"/>
          <p:cNvGraphicFramePr>
            <a:graphicFrameLocks noChangeAspect="1"/>
          </p:cNvGraphicFramePr>
          <p:nvPr/>
        </p:nvGraphicFramePr>
        <p:xfrm>
          <a:off x="2339752" y="1556792"/>
          <a:ext cx="617537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15" imgW="685800" imgH="469800" progId="Equation.DSMT4">
                  <p:embed/>
                </p:oleObj>
              </mc:Choice>
              <mc:Fallback>
                <p:oleObj name="Equation" r:id="rId15" imgW="685800" imgH="469800" progId="Equation.DSMT4">
                  <p:embed/>
                  <p:pic>
                    <p:nvPicPr>
                      <p:cNvPr id="1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1556792"/>
                        <a:ext cx="617537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4"/>
          <p:cNvGraphicFramePr>
            <a:graphicFrameLocks noChangeAspect="1"/>
          </p:cNvGraphicFramePr>
          <p:nvPr/>
        </p:nvGraphicFramePr>
        <p:xfrm>
          <a:off x="467544" y="2321006"/>
          <a:ext cx="648072" cy="11079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16" imgW="571320" imgH="977760" progId="Equation.DSMT4">
                  <p:embed/>
                </p:oleObj>
              </mc:Choice>
              <mc:Fallback>
                <p:oleObj name="Equation" r:id="rId16" imgW="571320" imgH="977760" progId="Equation.DSMT4">
                  <p:embed/>
                  <p:pic>
                    <p:nvPicPr>
                      <p:cNvPr id="1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321006"/>
                        <a:ext cx="648072" cy="11079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4"/>
          <p:cNvGraphicFramePr>
            <a:graphicFrameLocks noChangeAspect="1"/>
          </p:cNvGraphicFramePr>
          <p:nvPr/>
        </p:nvGraphicFramePr>
        <p:xfrm>
          <a:off x="711250" y="2996952"/>
          <a:ext cx="26035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18" imgW="228600" imgH="317160" progId="Equation.DSMT4">
                  <p:embed/>
                </p:oleObj>
              </mc:Choice>
              <mc:Fallback>
                <p:oleObj name="Equation" r:id="rId18" imgW="228600" imgH="317160" progId="Equation.DSMT4">
                  <p:embed/>
                  <p:pic>
                    <p:nvPicPr>
                      <p:cNvPr id="1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250" y="2996952"/>
                        <a:ext cx="260350" cy="358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4"/>
          <p:cNvGraphicFramePr>
            <a:graphicFrameLocks noChangeAspect="1"/>
          </p:cNvGraphicFramePr>
          <p:nvPr/>
        </p:nvGraphicFramePr>
        <p:xfrm>
          <a:off x="1259632" y="2320925"/>
          <a:ext cx="922338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Equation" r:id="rId20" imgW="812520" imgH="977760" progId="Equation.DSMT4">
                  <p:embed/>
                </p:oleObj>
              </mc:Choice>
              <mc:Fallback>
                <p:oleObj name="Equation" r:id="rId20" imgW="812520" imgH="977760" progId="Equation.DSMT4">
                  <p:embed/>
                  <p:pic>
                    <p:nvPicPr>
                      <p:cNvPr id="1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2320925"/>
                        <a:ext cx="922338" cy="1108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4"/>
          <p:cNvGraphicFramePr>
            <a:graphicFrameLocks noChangeAspect="1"/>
          </p:cNvGraphicFramePr>
          <p:nvPr/>
        </p:nvGraphicFramePr>
        <p:xfrm>
          <a:off x="1691680" y="2996952"/>
          <a:ext cx="47625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Equation" r:id="rId22" imgW="419040" imgH="330120" progId="Equation.DSMT4">
                  <p:embed/>
                </p:oleObj>
              </mc:Choice>
              <mc:Fallback>
                <p:oleObj name="Equation" r:id="rId22" imgW="419040" imgH="330120" progId="Equation.DSMT4">
                  <p:embed/>
                  <p:pic>
                    <p:nvPicPr>
                      <p:cNvPr id="2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2996952"/>
                        <a:ext cx="476250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4"/>
          <p:cNvGraphicFramePr>
            <a:graphicFrameLocks noChangeAspect="1"/>
          </p:cNvGraphicFramePr>
          <p:nvPr/>
        </p:nvGraphicFramePr>
        <p:xfrm>
          <a:off x="569119" y="3789090"/>
          <a:ext cx="1698625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24" imgW="1498320" imgH="888840" progId="Equation.DSMT4">
                  <p:embed/>
                </p:oleObj>
              </mc:Choice>
              <mc:Fallback>
                <p:oleObj name="Equation" r:id="rId24" imgW="1498320" imgH="888840" progId="Equation.DSMT4">
                  <p:embed/>
                  <p:pic>
                    <p:nvPicPr>
                      <p:cNvPr id="2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119" y="3789090"/>
                        <a:ext cx="1698625" cy="1008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4"/>
          <p:cNvGraphicFramePr>
            <a:graphicFrameLocks noChangeAspect="1"/>
          </p:cNvGraphicFramePr>
          <p:nvPr/>
        </p:nvGraphicFramePr>
        <p:xfrm>
          <a:off x="467544" y="3767138"/>
          <a:ext cx="77946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Equation" r:id="rId26" imgW="685800" imgH="469800" progId="Equation.DSMT4">
                  <p:embed/>
                </p:oleObj>
              </mc:Choice>
              <mc:Fallback>
                <p:oleObj name="Equation" r:id="rId26" imgW="685800" imgH="469800" progId="Equation.DSMT4">
                  <p:embed/>
                  <p:pic>
                    <p:nvPicPr>
                      <p:cNvPr id="2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3767138"/>
                        <a:ext cx="779463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4"/>
          <p:cNvGraphicFramePr>
            <a:graphicFrameLocks noChangeAspect="1"/>
          </p:cNvGraphicFramePr>
          <p:nvPr/>
        </p:nvGraphicFramePr>
        <p:xfrm>
          <a:off x="1547664" y="3759696"/>
          <a:ext cx="77946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Equation" r:id="rId28" imgW="685800" imgH="469800" progId="Equation.DSMT4">
                  <p:embed/>
                </p:oleObj>
              </mc:Choice>
              <mc:Fallback>
                <p:oleObj name="Equation" r:id="rId28" imgW="685800" imgH="469800" progId="Equation.DSMT4">
                  <p:embed/>
                  <p:pic>
                    <p:nvPicPr>
                      <p:cNvPr id="2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3759696"/>
                        <a:ext cx="779463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30" name="Object 22"/>
          <p:cNvGraphicFramePr>
            <a:graphicFrameLocks noChangeAspect="1"/>
          </p:cNvGraphicFramePr>
          <p:nvPr/>
        </p:nvGraphicFramePr>
        <p:xfrm>
          <a:off x="4499992" y="795610"/>
          <a:ext cx="18034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Equation" r:id="rId30" imgW="1803240" imgH="1041120" progId="Equation.DSMT4">
                  <p:embed/>
                </p:oleObj>
              </mc:Choice>
              <mc:Fallback>
                <p:oleObj name="Equation" r:id="rId30" imgW="1803240" imgH="1041120" progId="Equation.DSMT4">
                  <p:embed/>
                  <p:pic>
                    <p:nvPicPr>
                      <p:cNvPr id="4303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992" y="795610"/>
                        <a:ext cx="1803400" cy="1041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31" name="Object 20"/>
          <p:cNvGraphicFramePr>
            <a:graphicFrameLocks noChangeAspect="1"/>
          </p:cNvGraphicFramePr>
          <p:nvPr/>
        </p:nvGraphicFramePr>
        <p:xfrm>
          <a:off x="4660330" y="2091010"/>
          <a:ext cx="5588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Equation" r:id="rId32" imgW="558720" imgH="952200" progId="Equation.DSMT4">
                  <p:embed/>
                </p:oleObj>
              </mc:Choice>
              <mc:Fallback>
                <p:oleObj name="Equation" r:id="rId32" imgW="558720" imgH="952200" progId="Equation.DSMT4">
                  <p:embed/>
                  <p:pic>
                    <p:nvPicPr>
                      <p:cNvPr id="4303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0330" y="2091010"/>
                        <a:ext cx="558800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32" name="Object 24"/>
          <p:cNvGraphicFramePr>
            <a:graphicFrameLocks noChangeAspect="1"/>
          </p:cNvGraphicFramePr>
          <p:nvPr/>
        </p:nvGraphicFramePr>
        <p:xfrm>
          <a:off x="5342955" y="2019572"/>
          <a:ext cx="10287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Equation" r:id="rId34" imgW="1028520" imgH="1028520" progId="Equation.DSMT4">
                  <p:embed/>
                </p:oleObj>
              </mc:Choice>
              <mc:Fallback>
                <p:oleObj name="Equation" r:id="rId34" imgW="1028520" imgH="1028520" progId="Equation.DSMT4">
                  <p:embed/>
                  <p:pic>
                    <p:nvPicPr>
                      <p:cNvPr id="43032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2955" y="2019572"/>
                        <a:ext cx="1028700" cy="102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33" name="Object 25"/>
          <p:cNvGraphicFramePr>
            <a:graphicFrameLocks noChangeAspect="1"/>
          </p:cNvGraphicFramePr>
          <p:nvPr/>
        </p:nvGraphicFramePr>
        <p:xfrm>
          <a:off x="5223892" y="2091010"/>
          <a:ext cx="630238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Equation" r:id="rId36" imgW="698400" imgH="469800" progId="Equation.DSMT4">
                  <p:embed/>
                </p:oleObj>
              </mc:Choice>
              <mc:Fallback>
                <p:oleObj name="Equation" r:id="rId36" imgW="698400" imgH="469800" progId="Equation.DSMT4">
                  <p:embed/>
                  <p:pic>
                    <p:nvPicPr>
                      <p:cNvPr id="43033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3892" y="2091010"/>
                        <a:ext cx="630238" cy="423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34" name="Object 26"/>
          <p:cNvGraphicFramePr>
            <a:graphicFrameLocks noChangeAspect="1"/>
          </p:cNvGraphicFramePr>
          <p:nvPr/>
        </p:nvGraphicFramePr>
        <p:xfrm>
          <a:off x="5304855" y="2595835"/>
          <a:ext cx="62865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Equation" r:id="rId38" imgW="698400" imgH="469800" progId="Equation.DSMT4">
                  <p:embed/>
                </p:oleObj>
              </mc:Choice>
              <mc:Fallback>
                <p:oleObj name="Equation" r:id="rId38" imgW="698400" imgH="469800" progId="Equation.DSMT4">
                  <p:embed/>
                  <p:pic>
                    <p:nvPicPr>
                      <p:cNvPr id="43034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4855" y="2595835"/>
                        <a:ext cx="628650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35" name="Object 27"/>
          <p:cNvGraphicFramePr>
            <a:graphicFrameLocks noChangeAspect="1"/>
          </p:cNvGraphicFramePr>
          <p:nvPr/>
        </p:nvGraphicFramePr>
        <p:xfrm>
          <a:off x="4715892" y="3316560"/>
          <a:ext cx="76200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Equation" r:id="rId40" imgW="761760" imgH="977760" progId="Equation.DSMT4">
                  <p:embed/>
                </p:oleObj>
              </mc:Choice>
              <mc:Fallback>
                <p:oleObj name="Equation" r:id="rId40" imgW="761760" imgH="977760" progId="Equation.DSMT4">
                  <p:embed/>
                  <p:pic>
                    <p:nvPicPr>
                      <p:cNvPr id="43035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5892" y="3316560"/>
                        <a:ext cx="762000" cy="977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36" name="Object 10"/>
          <p:cNvGraphicFramePr>
            <a:graphicFrameLocks noChangeAspect="1"/>
          </p:cNvGraphicFramePr>
          <p:nvPr/>
        </p:nvGraphicFramePr>
        <p:xfrm>
          <a:off x="7018039" y="2091010"/>
          <a:ext cx="642938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Equation" r:id="rId42" imgW="711000" imgH="469800" progId="Equation.DSMT4">
                  <p:embed/>
                </p:oleObj>
              </mc:Choice>
              <mc:Fallback>
                <p:oleObj name="Equation" r:id="rId42" imgW="711000" imgH="469800" progId="Equation.DSMT4">
                  <p:embed/>
                  <p:pic>
                    <p:nvPicPr>
                      <p:cNvPr id="4303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8039" y="2091010"/>
                        <a:ext cx="642938" cy="423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37" name="Object 11"/>
          <p:cNvGraphicFramePr>
            <a:graphicFrameLocks noChangeAspect="1"/>
          </p:cNvGraphicFramePr>
          <p:nvPr/>
        </p:nvGraphicFramePr>
        <p:xfrm>
          <a:off x="7099002" y="2595835"/>
          <a:ext cx="64135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Equation" r:id="rId44" imgW="711000" imgH="469800" progId="Equation.DSMT4">
                  <p:embed/>
                </p:oleObj>
              </mc:Choice>
              <mc:Fallback>
                <p:oleObj name="Equation" r:id="rId44" imgW="711000" imgH="469800" progId="Equation.DSMT4">
                  <p:embed/>
                  <p:pic>
                    <p:nvPicPr>
                      <p:cNvPr id="43037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9002" y="2595835"/>
                        <a:ext cx="641350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38" name="Object 12"/>
          <p:cNvGraphicFramePr>
            <a:graphicFrameLocks noChangeAspect="1"/>
          </p:cNvGraphicFramePr>
          <p:nvPr/>
        </p:nvGraphicFramePr>
        <p:xfrm>
          <a:off x="5652517" y="3346722"/>
          <a:ext cx="111760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Equation" r:id="rId46" imgW="1117440" imgH="977760" progId="Equation.DSMT4">
                  <p:embed/>
                </p:oleObj>
              </mc:Choice>
              <mc:Fallback>
                <p:oleObj name="Equation" r:id="rId46" imgW="1117440" imgH="977760" progId="Equation.DSMT4">
                  <p:embed/>
                  <p:pic>
                    <p:nvPicPr>
                      <p:cNvPr id="4303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2517" y="3346722"/>
                        <a:ext cx="1117600" cy="977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39" name="Object 12"/>
          <p:cNvGraphicFramePr>
            <a:graphicFrameLocks noChangeAspect="1"/>
          </p:cNvGraphicFramePr>
          <p:nvPr/>
        </p:nvGraphicFramePr>
        <p:xfrm>
          <a:off x="4673030" y="4467497"/>
          <a:ext cx="2130425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Equation" r:id="rId48" imgW="1879560" imgH="888840" progId="Equation.DSMT4">
                  <p:embed/>
                </p:oleObj>
              </mc:Choice>
              <mc:Fallback>
                <p:oleObj name="Equation" r:id="rId48" imgW="1879560" imgH="888840" progId="Equation.DSMT4">
                  <p:embed/>
                  <p:pic>
                    <p:nvPicPr>
                      <p:cNvPr id="43039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3030" y="4467497"/>
                        <a:ext cx="2130425" cy="1008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40" name="Object 12"/>
          <p:cNvGraphicFramePr>
            <a:graphicFrameLocks noChangeAspect="1"/>
          </p:cNvGraphicFramePr>
          <p:nvPr/>
        </p:nvGraphicFramePr>
        <p:xfrm>
          <a:off x="4787330" y="4467497"/>
          <a:ext cx="6985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Equation" r:id="rId50" imgW="698400" imgH="469800" progId="Equation.DSMT4">
                  <p:embed/>
                </p:oleObj>
              </mc:Choice>
              <mc:Fallback>
                <p:oleObj name="Equation" r:id="rId50" imgW="698400" imgH="469800" progId="Equation.DSMT4">
                  <p:embed/>
                  <p:pic>
                    <p:nvPicPr>
                      <p:cNvPr id="4304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330" y="4467497"/>
                        <a:ext cx="698500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41" name="Object 12"/>
          <p:cNvGraphicFramePr>
            <a:graphicFrameLocks noChangeAspect="1"/>
          </p:cNvGraphicFramePr>
          <p:nvPr/>
        </p:nvGraphicFramePr>
        <p:xfrm>
          <a:off x="5987480" y="4502422"/>
          <a:ext cx="6731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name="Equation" r:id="rId52" imgW="672840" imgH="469800" progId="Equation.DSMT4">
                  <p:embed/>
                </p:oleObj>
              </mc:Choice>
              <mc:Fallback>
                <p:oleObj name="Equation" r:id="rId52" imgW="672840" imgH="469800" progId="Equation.DSMT4">
                  <p:embed/>
                  <p:pic>
                    <p:nvPicPr>
                      <p:cNvPr id="43041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7480" y="4502422"/>
                        <a:ext cx="673100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42" name="Object 12"/>
          <p:cNvGraphicFramePr>
            <a:graphicFrameLocks noChangeAspect="1"/>
          </p:cNvGraphicFramePr>
          <p:nvPr/>
        </p:nvGraphicFramePr>
        <p:xfrm>
          <a:off x="4644455" y="5691460"/>
          <a:ext cx="129540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Equation" r:id="rId54" imgW="1295280" imgH="977760" progId="Equation.DSMT4">
                  <p:embed/>
                </p:oleObj>
              </mc:Choice>
              <mc:Fallback>
                <p:oleObj name="Equation" r:id="rId54" imgW="1295280" imgH="977760" progId="Equation.DSMT4">
                  <p:embed/>
                  <p:pic>
                    <p:nvPicPr>
                      <p:cNvPr id="43042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455" y="5691460"/>
                        <a:ext cx="1295400" cy="977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56"/>
              </a:rPr>
              <a:t>www.BCMath.ca</a:t>
            </a:r>
            <a:r>
              <a:rPr lang="en-US" sz="10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7.40741E-7 L 0.0507 0.00093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20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20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20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3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3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48148E-6 L 0.07986 -0.00139 " pathEditMode="relative" rAng="0" ptsTypes="AA">
                                      <p:cBhvr>
                                        <p:cTn id="106" dur="2000" fill="hold"/>
                                        <p:tgtEl>
                                          <p:spTgt spid="43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3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3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3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43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43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43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43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43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43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43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5" grpId="0"/>
      <p:bldP spid="19465" grpId="1"/>
      <p:bldP spid="19466" grpId="0"/>
      <p:bldP spid="19466" grpId="1"/>
      <p:bldP spid="19467" grpId="0"/>
      <p:bldP spid="19467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Evaluate: </a:t>
            </a:r>
          </a:p>
        </p:txBody>
      </p:sp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graphicFrame>
        <p:nvGraphicFramePr>
          <p:cNvPr id="6041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277928"/>
              </p:ext>
            </p:extLst>
          </p:nvPr>
        </p:nvGraphicFramePr>
        <p:xfrm>
          <a:off x="2764684" y="720080"/>
          <a:ext cx="3751532" cy="6926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4" imgW="1739900" imgH="317500" progId="Equation.DSMT4">
                  <p:embed/>
                </p:oleObj>
              </mc:Choice>
              <mc:Fallback>
                <p:oleObj name="Equation" r:id="rId4" imgW="1739900" imgH="317500" progId="Equation.DSMT4">
                  <p:embed/>
                  <p:pic>
                    <p:nvPicPr>
                      <p:cNvPr id="60417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4684" y="720080"/>
                        <a:ext cx="3751532" cy="6926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6"/>
              </a:rPr>
              <a:t>www.BCMath.ca</a:t>
            </a:r>
            <a:r>
              <a:rPr lang="en-US" sz="1000" dirty="0"/>
              <a:t> </a:t>
            </a:r>
          </a:p>
        </p:txBody>
      </p:sp>
      <p:graphicFrame>
        <p:nvGraphicFramePr>
          <p:cNvPr id="7" name="Object 1">
            <a:extLst>
              <a:ext uri="{FF2B5EF4-FFF2-40B4-BE49-F238E27FC236}">
                <a16:creationId xmlns:a16="http://schemas.microsoft.com/office/drawing/2014/main" id="{D9A8E416-06CA-4BDE-A518-67698B2D43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1300598"/>
              </p:ext>
            </p:extLst>
          </p:nvPr>
        </p:nvGraphicFramePr>
        <p:xfrm>
          <a:off x="899592" y="1674182"/>
          <a:ext cx="4627563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7" imgW="2145960" imgH="317160" progId="Equation.DSMT4">
                  <p:embed/>
                </p:oleObj>
              </mc:Choice>
              <mc:Fallback>
                <p:oleObj name="Equation" r:id="rId7" imgW="2145960" imgH="317160" progId="Equation.DSMT4">
                  <p:embed/>
                  <p:pic>
                    <p:nvPicPr>
                      <p:cNvPr id="7" name="Object 1">
                        <a:extLst>
                          <a:ext uri="{FF2B5EF4-FFF2-40B4-BE49-F238E27FC236}">
                            <a16:creationId xmlns:a16="http://schemas.microsoft.com/office/drawing/2014/main" id="{D9A8E416-06CA-4BDE-A518-67698B2D431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1674182"/>
                        <a:ext cx="4627563" cy="69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">
            <a:extLst>
              <a:ext uri="{FF2B5EF4-FFF2-40B4-BE49-F238E27FC236}">
                <a16:creationId xmlns:a16="http://schemas.microsoft.com/office/drawing/2014/main" id="{380E8018-1456-4C27-B3AC-7290998496A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8187566"/>
              </p:ext>
            </p:extLst>
          </p:nvPr>
        </p:nvGraphicFramePr>
        <p:xfrm>
          <a:off x="899592" y="2506663"/>
          <a:ext cx="1587500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9" imgW="736560" imgH="203040" progId="Equation.DSMT4">
                  <p:embed/>
                </p:oleObj>
              </mc:Choice>
              <mc:Fallback>
                <p:oleObj name="Equation" r:id="rId9" imgW="736560" imgH="203040" progId="Equation.DSMT4">
                  <p:embed/>
                  <p:pic>
                    <p:nvPicPr>
                      <p:cNvPr id="8" name="Object 1">
                        <a:extLst>
                          <a:ext uri="{FF2B5EF4-FFF2-40B4-BE49-F238E27FC236}">
                            <a16:creationId xmlns:a16="http://schemas.microsoft.com/office/drawing/2014/main" id="{380E8018-1456-4C27-B3AC-7290998496A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2506663"/>
                        <a:ext cx="1587500" cy="442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">
            <a:extLst>
              <a:ext uri="{FF2B5EF4-FFF2-40B4-BE49-F238E27FC236}">
                <a16:creationId xmlns:a16="http://schemas.microsoft.com/office/drawing/2014/main" id="{88BFB043-B455-4459-AA9B-F372494029C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9515304"/>
              </p:ext>
            </p:extLst>
          </p:nvPr>
        </p:nvGraphicFramePr>
        <p:xfrm>
          <a:off x="699391" y="3140968"/>
          <a:ext cx="2052638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11" imgW="952200" imgH="203040" progId="Equation.DSMT4">
                  <p:embed/>
                </p:oleObj>
              </mc:Choice>
              <mc:Fallback>
                <p:oleObj name="Equation" r:id="rId11" imgW="952200" imgH="203040" progId="Equation.DSMT4">
                  <p:embed/>
                  <p:pic>
                    <p:nvPicPr>
                      <p:cNvPr id="9" name="Object 1">
                        <a:extLst>
                          <a:ext uri="{FF2B5EF4-FFF2-40B4-BE49-F238E27FC236}">
                            <a16:creationId xmlns:a16="http://schemas.microsoft.com/office/drawing/2014/main" id="{88BFB043-B455-4459-AA9B-F372494029C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9391" y="3140968"/>
                        <a:ext cx="2052638" cy="442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">
            <a:extLst>
              <a:ext uri="{FF2B5EF4-FFF2-40B4-BE49-F238E27FC236}">
                <a16:creationId xmlns:a16="http://schemas.microsoft.com/office/drawing/2014/main" id="{8E33E485-9C70-4B13-82B9-DBEF6BB30AF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672385"/>
              </p:ext>
            </p:extLst>
          </p:nvPr>
        </p:nvGraphicFramePr>
        <p:xfrm>
          <a:off x="611560" y="3738562"/>
          <a:ext cx="2436813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13" imgW="1130040" imgH="253800" progId="Equation.DSMT4">
                  <p:embed/>
                </p:oleObj>
              </mc:Choice>
              <mc:Fallback>
                <p:oleObj name="Equation" r:id="rId13" imgW="1130040" imgH="253800" progId="Equation.DSMT4">
                  <p:embed/>
                  <p:pic>
                    <p:nvPicPr>
                      <p:cNvPr id="10" name="Object 1">
                        <a:extLst>
                          <a:ext uri="{FF2B5EF4-FFF2-40B4-BE49-F238E27FC236}">
                            <a16:creationId xmlns:a16="http://schemas.microsoft.com/office/drawing/2014/main" id="{8E33E485-9C70-4B13-82B9-DBEF6BB30AF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3738562"/>
                        <a:ext cx="2436813" cy="554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">
            <a:extLst>
              <a:ext uri="{FF2B5EF4-FFF2-40B4-BE49-F238E27FC236}">
                <a16:creationId xmlns:a16="http://schemas.microsoft.com/office/drawing/2014/main" id="{98129BD1-7AB9-4141-9DC5-BA8675EB303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9220974"/>
              </p:ext>
            </p:extLst>
          </p:nvPr>
        </p:nvGraphicFramePr>
        <p:xfrm>
          <a:off x="683568" y="4418013"/>
          <a:ext cx="2354263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15" imgW="1091880" imgH="177480" progId="Equation.DSMT4">
                  <p:embed/>
                </p:oleObj>
              </mc:Choice>
              <mc:Fallback>
                <p:oleObj name="Equation" r:id="rId15" imgW="1091880" imgH="177480" progId="Equation.DSMT4">
                  <p:embed/>
                  <p:pic>
                    <p:nvPicPr>
                      <p:cNvPr id="11" name="Object 1">
                        <a:extLst>
                          <a:ext uri="{FF2B5EF4-FFF2-40B4-BE49-F238E27FC236}">
                            <a16:creationId xmlns:a16="http://schemas.microsoft.com/office/drawing/2014/main" id="{98129BD1-7AB9-4141-9DC5-BA8675EB303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4418013"/>
                        <a:ext cx="2354263" cy="387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en-CA" dirty="0"/>
              <a:t>Rationalize: </a:t>
            </a:r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graphicFrame>
        <p:nvGraphicFramePr>
          <p:cNvPr id="63489" name="Object 1"/>
          <p:cNvGraphicFramePr>
            <a:graphicFrameLocks noChangeAspect="1"/>
          </p:cNvGraphicFramePr>
          <p:nvPr/>
        </p:nvGraphicFramePr>
        <p:xfrm>
          <a:off x="3146153" y="260648"/>
          <a:ext cx="1785887" cy="908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4" imgW="901700" imgH="457200" progId="Equation.DSMT4">
                  <p:embed/>
                </p:oleObj>
              </mc:Choice>
              <mc:Fallback>
                <p:oleObj name="Equation" r:id="rId4" imgW="901700" imgH="457200" progId="Equation.DSMT4">
                  <p:embed/>
                  <p:pic>
                    <p:nvPicPr>
                      <p:cNvPr id="63489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6153" y="260648"/>
                        <a:ext cx="1785887" cy="9087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6"/>
              </a:rPr>
              <a:t>www.BCMath.ca</a:t>
            </a:r>
            <a:r>
              <a:rPr lang="en-US" sz="1000" dirty="0"/>
              <a:t> </a:t>
            </a:r>
          </a:p>
        </p:txBody>
      </p:sp>
      <p:graphicFrame>
        <p:nvGraphicFramePr>
          <p:cNvPr id="7" name="Object 4">
            <a:extLst>
              <a:ext uri="{FF2B5EF4-FFF2-40B4-BE49-F238E27FC236}">
                <a16:creationId xmlns:a16="http://schemas.microsoft.com/office/drawing/2014/main" id="{5B2FD0A2-C15F-48F0-963D-4877F5C445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7740568"/>
              </p:ext>
            </p:extLst>
          </p:nvPr>
        </p:nvGraphicFramePr>
        <p:xfrm>
          <a:off x="395536" y="1628800"/>
          <a:ext cx="1663799" cy="8431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7" imgW="2476440" imgH="1257120" progId="Equation.DSMT4">
                  <p:embed/>
                </p:oleObj>
              </mc:Choice>
              <mc:Fallback>
                <p:oleObj name="Equation" r:id="rId7" imgW="2476440" imgH="1257120" progId="Equation.DSMT4">
                  <p:embed/>
                  <p:pic>
                    <p:nvPicPr>
                      <p:cNvPr id="7" name="Object 4">
                        <a:extLst>
                          <a:ext uri="{FF2B5EF4-FFF2-40B4-BE49-F238E27FC236}">
                            <a16:creationId xmlns:a16="http://schemas.microsoft.com/office/drawing/2014/main" id="{5B2FD0A2-C15F-48F0-963D-4877F5C4457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628800"/>
                        <a:ext cx="1663799" cy="84317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4">
            <a:extLst>
              <a:ext uri="{FF2B5EF4-FFF2-40B4-BE49-F238E27FC236}">
                <a16:creationId xmlns:a16="http://schemas.microsoft.com/office/drawing/2014/main" id="{D5747280-43F2-46FD-9AEF-C387A159B6E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4492234"/>
              </p:ext>
            </p:extLst>
          </p:nvPr>
        </p:nvGraphicFramePr>
        <p:xfrm>
          <a:off x="2077095" y="1592535"/>
          <a:ext cx="1774825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9" imgW="2641320" imgH="698400" progId="Equation.DSMT4">
                  <p:embed/>
                </p:oleObj>
              </mc:Choice>
              <mc:Fallback>
                <p:oleObj name="Equation" r:id="rId9" imgW="2641320" imgH="698400" progId="Equation.DSMT4">
                  <p:embed/>
                  <p:pic>
                    <p:nvPicPr>
                      <p:cNvPr id="8" name="Object 4">
                        <a:extLst>
                          <a:ext uri="{FF2B5EF4-FFF2-40B4-BE49-F238E27FC236}">
                            <a16:creationId xmlns:a16="http://schemas.microsoft.com/office/drawing/2014/main" id="{D5747280-43F2-46FD-9AEF-C387A159B6E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7095" y="1592535"/>
                        <a:ext cx="1774825" cy="4683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4">
            <a:extLst>
              <a:ext uri="{FF2B5EF4-FFF2-40B4-BE49-F238E27FC236}">
                <a16:creationId xmlns:a16="http://schemas.microsoft.com/office/drawing/2014/main" id="{3DD84BEE-FAF5-447F-AA21-B92DE5FD5C8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3774331"/>
              </p:ext>
            </p:extLst>
          </p:nvPr>
        </p:nvGraphicFramePr>
        <p:xfrm>
          <a:off x="2090839" y="2027149"/>
          <a:ext cx="1774825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11" imgW="2641320" imgH="698400" progId="Equation.DSMT4">
                  <p:embed/>
                </p:oleObj>
              </mc:Choice>
              <mc:Fallback>
                <p:oleObj name="Equation" r:id="rId11" imgW="2641320" imgH="698400" progId="Equation.DSMT4">
                  <p:embed/>
                  <p:pic>
                    <p:nvPicPr>
                      <p:cNvPr id="9" name="Object 4">
                        <a:extLst>
                          <a:ext uri="{FF2B5EF4-FFF2-40B4-BE49-F238E27FC236}">
                            <a16:creationId xmlns:a16="http://schemas.microsoft.com/office/drawing/2014/main" id="{3DD84BEE-FAF5-447F-AA21-B92DE5FD5C8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0839" y="2027149"/>
                        <a:ext cx="1774825" cy="4683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4">
            <a:extLst>
              <a:ext uri="{FF2B5EF4-FFF2-40B4-BE49-F238E27FC236}">
                <a16:creationId xmlns:a16="http://schemas.microsoft.com/office/drawing/2014/main" id="{04C7F66D-A0B6-407E-8434-2ADB59B3725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4186070"/>
              </p:ext>
            </p:extLst>
          </p:nvPr>
        </p:nvGraphicFramePr>
        <p:xfrm>
          <a:off x="395536" y="2636912"/>
          <a:ext cx="2746376" cy="89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13" imgW="4089240" imgH="1333440" progId="Equation.DSMT4">
                  <p:embed/>
                </p:oleObj>
              </mc:Choice>
              <mc:Fallback>
                <p:oleObj name="Equation" r:id="rId13" imgW="4089240" imgH="1333440" progId="Equation.DSMT4">
                  <p:embed/>
                  <p:pic>
                    <p:nvPicPr>
                      <p:cNvPr id="11" name="Object 4">
                        <a:extLst>
                          <a:ext uri="{FF2B5EF4-FFF2-40B4-BE49-F238E27FC236}">
                            <a16:creationId xmlns:a16="http://schemas.microsoft.com/office/drawing/2014/main" id="{04C7F66D-A0B6-407E-8434-2ADB59B3725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2636912"/>
                        <a:ext cx="2746376" cy="8937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4">
            <a:extLst>
              <a:ext uri="{FF2B5EF4-FFF2-40B4-BE49-F238E27FC236}">
                <a16:creationId xmlns:a16="http://schemas.microsoft.com/office/drawing/2014/main" id="{03915F7E-4E67-4BA6-A812-8B0773E3521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2973880"/>
              </p:ext>
            </p:extLst>
          </p:nvPr>
        </p:nvGraphicFramePr>
        <p:xfrm>
          <a:off x="3138909" y="2636912"/>
          <a:ext cx="3089275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15" imgW="4597200" imgH="977760" progId="Equation.DSMT4">
                  <p:embed/>
                </p:oleObj>
              </mc:Choice>
              <mc:Fallback>
                <p:oleObj name="Equation" r:id="rId15" imgW="4597200" imgH="977760" progId="Equation.DSMT4">
                  <p:embed/>
                  <p:pic>
                    <p:nvPicPr>
                      <p:cNvPr id="12" name="Object 4">
                        <a:extLst>
                          <a:ext uri="{FF2B5EF4-FFF2-40B4-BE49-F238E27FC236}">
                            <a16:creationId xmlns:a16="http://schemas.microsoft.com/office/drawing/2014/main" id="{03915F7E-4E67-4BA6-A812-8B0773E3521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8909" y="2636912"/>
                        <a:ext cx="3089275" cy="6556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4">
            <a:extLst>
              <a:ext uri="{FF2B5EF4-FFF2-40B4-BE49-F238E27FC236}">
                <a16:creationId xmlns:a16="http://schemas.microsoft.com/office/drawing/2014/main" id="{E358CA9E-F6E0-4CFE-A78C-528C4462E6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9770227"/>
              </p:ext>
            </p:extLst>
          </p:nvPr>
        </p:nvGraphicFramePr>
        <p:xfrm>
          <a:off x="3560043" y="3032696"/>
          <a:ext cx="2524125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17" imgW="3759120" imgH="698400" progId="Equation.DSMT4">
                  <p:embed/>
                </p:oleObj>
              </mc:Choice>
              <mc:Fallback>
                <p:oleObj name="Equation" r:id="rId17" imgW="3759120" imgH="698400" progId="Equation.DSMT4">
                  <p:embed/>
                  <p:pic>
                    <p:nvPicPr>
                      <p:cNvPr id="13" name="Object 4">
                        <a:extLst>
                          <a:ext uri="{FF2B5EF4-FFF2-40B4-BE49-F238E27FC236}">
                            <a16:creationId xmlns:a16="http://schemas.microsoft.com/office/drawing/2014/main" id="{E358CA9E-F6E0-4CFE-A78C-528C4462E6A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0043" y="3032696"/>
                        <a:ext cx="2524125" cy="4683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4">
            <a:extLst>
              <a:ext uri="{FF2B5EF4-FFF2-40B4-BE49-F238E27FC236}">
                <a16:creationId xmlns:a16="http://schemas.microsoft.com/office/drawing/2014/main" id="{15E232C3-D0B0-4251-A5D0-0ECE9610F4A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7137852"/>
              </p:ext>
            </p:extLst>
          </p:nvPr>
        </p:nvGraphicFramePr>
        <p:xfrm>
          <a:off x="420111" y="3672124"/>
          <a:ext cx="2409499" cy="7205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19" imgW="3263760" imgH="977760" progId="Equation.DSMT4">
                  <p:embed/>
                </p:oleObj>
              </mc:Choice>
              <mc:Fallback>
                <p:oleObj name="Equation" r:id="rId19" imgW="3263760" imgH="977760" progId="Equation.DSMT4">
                  <p:embed/>
                  <p:pic>
                    <p:nvPicPr>
                      <p:cNvPr id="14" name="Object 4">
                        <a:extLst>
                          <a:ext uri="{FF2B5EF4-FFF2-40B4-BE49-F238E27FC236}">
                            <a16:creationId xmlns:a16="http://schemas.microsoft.com/office/drawing/2014/main" id="{15E232C3-D0B0-4251-A5D0-0ECE9610F4A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111" y="3672124"/>
                        <a:ext cx="2409499" cy="72058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4">
            <a:extLst>
              <a:ext uri="{FF2B5EF4-FFF2-40B4-BE49-F238E27FC236}">
                <a16:creationId xmlns:a16="http://schemas.microsoft.com/office/drawing/2014/main" id="{44B99D2C-5AA0-4733-83DD-B370BA2F20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8972180"/>
              </p:ext>
            </p:extLst>
          </p:nvPr>
        </p:nvGraphicFramePr>
        <p:xfrm>
          <a:off x="899592" y="4128163"/>
          <a:ext cx="1622425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Equation" r:id="rId21" imgW="2425680" imgH="469800" progId="Equation.DSMT4">
                  <p:embed/>
                </p:oleObj>
              </mc:Choice>
              <mc:Fallback>
                <p:oleObj name="Equation" r:id="rId21" imgW="2425680" imgH="469800" progId="Equation.DSMT4">
                  <p:embed/>
                  <p:pic>
                    <p:nvPicPr>
                      <p:cNvPr id="16" name="Object 4">
                        <a:extLst>
                          <a:ext uri="{FF2B5EF4-FFF2-40B4-BE49-F238E27FC236}">
                            <a16:creationId xmlns:a16="http://schemas.microsoft.com/office/drawing/2014/main" id="{44B99D2C-5AA0-4733-83DD-B370BA2F200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4128163"/>
                        <a:ext cx="1622425" cy="3127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4">
            <a:extLst>
              <a:ext uri="{FF2B5EF4-FFF2-40B4-BE49-F238E27FC236}">
                <a16:creationId xmlns:a16="http://schemas.microsoft.com/office/drawing/2014/main" id="{24570440-F0CE-4755-9B41-8E49713001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572270"/>
              </p:ext>
            </p:extLst>
          </p:nvPr>
        </p:nvGraphicFramePr>
        <p:xfrm>
          <a:off x="2843808" y="3671888"/>
          <a:ext cx="1846263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23" imgW="2501640" imgH="977760" progId="Equation.DSMT4">
                  <p:embed/>
                </p:oleObj>
              </mc:Choice>
              <mc:Fallback>
                <p:oleObj name="Equation" r:id="rId23" imgW="2501640" imgH="977760" progId="Equation.DSMT4">
                  <p:embed/>
                  <p:pic>
                    <p:nvPicPr>
                      <p:cNvPr id="17" name="Object 4">
                        <a:extLst>
                          <a:ext uri="{FF2B5EF4-FFF2-40B4-BE49-F238E27FC236}">
                            <a16:creationId xmlns:a16="http://schemas.microsoft.com/office/drawing/2014/main" id="{24570440-F0CE-4755-9B41-8E497130014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3671888"/>
                        <a:ext cx="1846263" cy="7207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4">
            <a:extLst>
              <a:ext uri="{FF2B5EF4-FFF2-40B4-BE49-F238E27FC236}">
                <a16:creationId xmlns:a16="http://schemas.microsoft.com/office/drawing/2014/main" id="{2448650D-6E47-4196-B7FB-39AB6672DDB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8820002"/>
              </p:ext>
            </p:extLst>
          </p:nvPr>
        </p:nvGraphicFramePr>
        <p:xfrm>
          <a:off x="3681164" y="4124325"/>
          <a:ext cx="458788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Equation" r:id="rId25" imgW="685800" imgH="469800" progId="Equation.DSMT4">
                  <p:embed/>
                </p:oleObj>
              </mc:Choice>
              <mc:Fallback>
                <p:oleObj name="Equation" r:id="rId25" imgW="685800" imgH="469800" progId="Equation.DSMT4">
                  <p:embed/>
                  <p:pic>
                    <p:nvPicPr>
                      <p:cNvPr id="18" name="Object 4">
                        <a:extLst>
                          <a:ext uri="{FF2B5EF4-FFF2-40B4-BE49-F238E27FC236}">
                            <a16:creationId xmlns:a16="http://schemas.microsoft.com/office/drawing/2014/main" id="{2448650D-6E47-4196-B7FB-39AB6672DDB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1164" y="4124325"/>
                        <a:ext cx="458788" cy="3127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4">
            <a:extLst>
              <a:ext uri="{FF2B5EF4-FFF2-40B4-BE49-F238E27FC236}">
                <a16:creationId xmlns:a16="http://schemas.microsoft.com/office/drawing/2014/main" id="{E4B08704-557C-49B4-B698-BD2A66347F1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0446443"/>
              </p:ext>
            </p:extLst>
          </p:nvPr>
        </p:nvGraphicFramePr>
        <p:xfrm>
          <a:off x="4716016" y="3690739"/>
          <a:ext cx="452438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Equation" r:id="rId27" imgW="672840" imgH="469800" progId="Equation.DSMT4">
                  <p:embed/>
                </p:oleObj>
              </mc:Choice>
              <mc:Fallback>
                <p:oleObj name="Equation" r:id="rId27" imgW="672840" imgH="469800" progId="Equation.DSMT4">
                  <p:embed/>
                  <p:pic>
                    <p:nvPicPr>
                      <p:cNvPr id="19" name="Object 4">
                        <a:extLst>
                          <a:ext uri="{FF2B5EF4-FFF2-40B4-BE49-F238E27FC236}">
                            <a16:creationId xmlns:a16="http://schemas.microsoft.com/office/drawing/2014/main" id="{E4B08704-557C-49B4-B698-BD2A66347F1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3690739"/>
                        <a:ext cx="452438" cy="3143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4">
            <a:extLst>
              <a:ext uri="{FF2B5EF4-FFF2-40B4-BE49-F238E27FC236}">
                <a16:creationId xmlns:a16="http://schemas.microsoft.com/office/drawing/2014/main" id="{1F506DC3-1BB9-4D94-A4C1-3EA2DC3F1D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6814734"/>
              </p:ext>
            </p:extLst>
          </p:nvPr>
        </p:nvGraphicFramePr>
        <p:xfrm>
          <a:off x="4716016" y="4077072"/>
          <a:ext cx="452438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Equation" r:id="rId29" imgW="672840" imgH="469800" progId="Equation.DSMT4">
                  <p:embed/>
                </p:oleObj>
              </mc:Choice>
              <mc:Fallback>
                <p:oleObj name="Equation" r:id="rId29" imgW="672840" imgH="469800" progId="Equation.DSMT4">
                  <p:embed/>
                  <p:pic>
                    <p:nvPicPr>
                      <p:cNvPr id="20" name="Object 4">
                        <a:extLst>
                          <a:ext uri="{FF2B5EF4-FFF2-40B4-BE49-F238E27FC236}">
                            <a16:creationId xmlns:a16="http://schemas.microsoft.com/office/drawing/2014/main" id="{1F506DC3-1BB9-4D94-A4C1-3EA2DC3F1D2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4077072"/>
                        <a:ext cx="452438" cy="3143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4">
            <a:extLst>
              <a:ext uri="{FF2B5EF4-FFF2-40B4-BE49-F238E27FC236}">
                <a16:creationId xmlns:a16="http://schemas.microsoft.com/office/drawing/2014/main" id="{CF57C660-A931-4A47-814F-06E04D373D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8153111"/>
              </p:ext>
            </p:extLst>
          </p:nvPr>
        </p:nvGraphicFramePr>
        <p:xfrm>
          <a:off x="645049" y="4725144"/>
          <a:ext cx="1846263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30" imgW="2501640" imgH="977760" progId="Equation.DSMT4">
                  <p:embed/>
                </p:oleObj>
              </mc:Choice>
              <mc:Fallback>
                <p:oleObj name="Equation" r:id="rId30" imgW="2501640" imgH="977760" progId="Equation.DSMT4">
                  <p:embed/>
                  <p:pic>
                    <p:nvPicPr>
                      <p:cNvPr id="21" name="Object 4">
                        <a:extLst>
                          <a:ext uri="{FF2B5EF4-FFF2-40B4-BE49-F238E27FC236}">
                            <a16:creationId xmlns:a16="http://schemas.microsoft.com/office/drawing/2014/main" id="{CF57C660-A931-4A47-814F-06E04D373D6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049" y="4725144"/>
                        <a:ext cx="1846263" cy="7207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4">
            <a:extLst>
              <a:ext uri="{FF2B5EF4-FFF2-40B4-BE49-F238E27FC236}">
                <a16:creationId xmlns:a16="http://schemas.microsoft.com/office/drawing/2014/main" id="{422C8AA9-E0BF-46A5-B555-EAF8B54EE2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3300625"/>
              </p:ext>
            </p:extLst>
          </p:nvPr>
        </p:nvGraphicFramePr>
        <p:xfrm>
          <a:off x="1475656" y="5235575"/>
          <a:ext cx="246063" cy="21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32" imgW="368280" imgH="317160" progId="Equation.DSMT4">
                  <p:embed/>
                </p:oleObj>
              </mc:Choice>
              <mc:Fallback>
                <p:oleObj name="Equation" r:id="rId32" imgW="368280" imgH="317160" progId="Equation.DSMT4">
                  <p:embed/>
                  <p:pic>
                    <p:nvPicPr>
                      <p:cNvPr id="22" name="Object 4">
                        <a:extLst>
                          <a:ext uri="{FF2B5EF4-FFF2-40B4-BE49-F238E27FC236}">
                            <a16:creationId xmlns:a16="http://schemas.microsoft.com/office/drawing/2014/main" id="{422C8AA9-E0BF-46A5-B555-EAF8B54EE2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5235575"/>
                        <a:ext cx="246063" cy="2127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4">
            <a:extLst>
              <a:ext uri="{FF2B5EF4-FFF2-40B4-BE49-F238E27FC236}">
                <a16:creationId xmlns:a16="http://schemas.microsoft.com/office/drawing/2014/main" id="{984DA4D3-5E46-41D4-8401-4110B8C4979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332516"/>
              </p:ext>
            </p:extLst>
          </p:nvPr>
        </p:nvGraphicFramePr>
        <p:xfrm>
          <a:off x="2555776" y="4724499"/>
          <a:ext cx="1620838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Equation" r:id="rId34" imgW="2197080" imgH="977760" progId="Equation.DSMT4">
                  <p:embed/>
                </p:oleObj>
              </mc:Choice>
              <mc:Fallback>
                <p:oleObj name="Equation" r:id="rId34" imgW="2197080" imgH="977760" progId="Equation.DSMT4">
                  <p:embed/>
                  <p:pic>
                    <p:nvPicPr>
                      <p:cNvPr id="24" name="Object 4">
                        <a:extLst>
                          <a:ext uri="{FF2B5EF4-FFF2-40B4-BE49-F238E27FC236}">
                            <a16:creationId xmlns:a16="http://schemas.microsoft.com/office/drawing/2014/main" id="{984DA4D3-5E46-41D4-8401-4110B8C4979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4724499"/>
                        <a:ext cx="1620838" cy="7207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4">
            <a:extLst>
              <a:ext uri="{FF2B5EF4-FFF2-40B4-BE49-F238E27FC236}">
                <a16:creationId xmlns:a16="http://schemas.microsoft.com/office/drawing/2014/main" id="{F19E50BA-5341-4C78-86CE-6A386F1B2D3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8677445"/>
              </p:ext>
            </p:extLst>
          </p:nvPr>
        </p:nvGraphicFramePr>
        <p:xfrm>
          <a:off x="4243691" y="4611285"/>
          <a:ext cx="1724025" cy="83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Equation" r:id="rId36" imgW="2336760" imgH="1130040" progId="Equation.DSMT4">
                  <p:embed/>
                </p:oleObj>
              </mc:Choice>
              <mc:Fallback>
                <p:oleObj name="Equation" r:id="rId36" imgW="2336760" imgH="1130040" progId="Equation.DSMT4">
                  <p:embed/>
                  <p:pic>
                    <p:nvPicPr>
                      <p:cNvPr id="25" name="Object 4">
                        <a:extLst>
                          <a:ext uri="{FF2B5EF4-FFF2-40B4-BE49-F238E27FC236}">
                            <a16:creationId xmlns:a16="http://schemas.microsoft.com/office/drawing/2014/main" id="{F19E50BA-5341-4C78-86CE-6A386F1B2D3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3691" y="4611285"/>
                        <a:ext cx="1724025" cy="8334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4">
            <a:extLst>
              <a:ext uri="{FF2B5EF4-FFF2-40B4-BE49-F238E27FC236}">
                <a16:creationId xmlns:a16="http://schemas.microsoft.com/office/drawing/2014/main" id="{47BB1E1F-61C2-4B8E-811A-794D61D6B0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1008017"/>
              </p:ext>
            </p:extLst>
          </p:nvPr>
        </p:nvGraphicFramePr>
        <p:xfrm>
          <a:off x="576812" y="5516820"/>
          <a:ext cx="1982735" cy="10665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Equation" r:id="rId38" imgW="1815840" imgH="977760" progId="Equation.DSMT4">
                  <p:embed/>
                </p:oleObj>
              </mc:Choice>
              <mc:Fallback>
                <p:oleObj name="Equation" r:id="rId38" imgW="1815840" imgH="977760" progId="Equation.DSMT4">
                  <p:embed/>
                  <p:pic>
                    <p:nvPicPr>
                      <p:cNvPr id="26" name="Object 4">
                        <a:extLst>
                          <a:ext uri="{FF2B5EF4-FFF2-40B4-BE49-F238E27FC236}">
                            <a16:creationId xmlns:a16="http://schemas.microsoft.com/office/drawing/2014/main" id="{47BB1E1F-61C2-4B8E-811A-794D61D6B05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812" y="5516820"/>
                        <a:ext cx="1982735" cy="106654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88640"/>
            <a:ext cx="8309982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87091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b293e2bb4677824be5f5293155ded7d9c0cba9c4"/>
  <p:tag name="ISPRING_SCORM_PASSING_SCORE" val="100.0000000000"/>
  <p:tag name="GENSWF_OUTPUT_FILE_NAME" val="m9hc26"/>
  <p:tag name="ISPRING_RESOURCE_PATHS_HASH_2" val="1c17ba9cb41dfe7617f22dac6fd11eb7bbbcef"/>
  <p:tag name="ISPRING_ULTRA_SCORM_COURSE_ID" val="B1F203BC-56B3-46B2-A50F-49FCB69A3EEC"/>
  <p:tag name="ISPRING_SCORM_RATE_SLIDES" val="1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Cy1jEYqDcM2UQQAAAsQAAAdAAAAdW5pdmVyc2FsL2NvbW1vbl9tZXNzYWdlcy5sbmetV/9u2zYQ/r9A34EQUGADNrcd0KIYEgeyxNhEZMmV6DjZMAiMxNhEKDHTD7fZX32aPtieZEdKbuykg6SkgG1YtO+74913H49HJ58ziba8KIXKj623ozcW4nmiUpGvj60lPf31g4XKiuUpkyrnx1auLHQyfvniSLJ8XbM1h+8vXyB0lPGyhMdyrJ/un5FIj63FJHaC+cL2L2MvmAbxhEytsaOyW5bfIU+t1U+/vf/w+e279z8fvW7t+sBEc9vzDoGQQXr3pgeQT8PAiwENe7GPL6g11p/D7IIl9YiPrXH7ZZj1IsTn1lh/dtotwxD7NI484uKYRLEfUJMLD1PsWuNLVaMN23JUKbQV/BOqNhzqWImCo1KK1PyQKFjIa97lzA3mNvHjEEc0JA4lgW+NI1UUd78YWFZXG1WAuxKlomRXkqfGJzDG/H5b8BJcswoYheBVbQT8U2VM5KNO16G9Iv40pkHgRTH23d2KNcZ5ityCaTcDUUI7wiEAFKzkxRNsY8MyY45sKYchzMh05sGb6hBmYr2R8K6GxrHAUIMFz7usgCM4BHZF0SoIXZ00cIUYumVl+UkV6QE/9gvVBUx8JwAKOnQPnGqMHTDUWIBuFAVPqi6wOY4ie4rjSXABRIa+C4ZYBGfQbmdDLC5xBC2Coy4b3z4nU1sTXrfYjv+7/kqYprO8QyxJwE6nbytUXcKKTil0gem0cpiXCH9cQtWI7X2nixtASKyp11psOYRQpN3sAU1xsKv583FJ/ohPbeJhNwZCucEqpkbstDMG8pCrCjEpld4A+GXpluUJR1c8YTUQ/g7+lorU/E0X20Tydy3+QaxqpeVVq0q+iy9ejZ4XGqEeqOmKFXmPPn8AdaCJjzeb1SXstKp4dlt17WIvE6MfEsVz96W77n831acuz9zRA/9DtxM1wjQh0O0TofpbYDiKtPjC6SH7WxH/FBwtGn0DAST59QCfftAC+Ao9FeMcMn8QwjlUZID9Ck8iQnWO+VUpqs4z2xSqqff3OZLAkCR5xe95csWvFfS/5GzbHN0g4YY4oyc4G0SIvcniQKdbFB8CWjfjA4QkRQb7T3tgLud4l8FGXg8ysVK1TI2cSXFjJBZqU2f88cxyXajMrEpW7nqpUfiT50TRbC5snC4GnL0RtkNnFju272A97uoelj2NgMs6Jo9GsWdPtDmQOmNVsoFz5VrVedoTqJlYXXxqA1ib0oizItn8++VrT4wHkTSrqF39fRAIdKjWJfwN7E9fVbz8qwuE2pNDO/PQx6qd8Hd2PQd+SoAOP2SSZs2hlakMlkbdfoFtbdFsSm1nNgdCRoZ/qi6S7jFlH2Fuh2cgSmYWtcZzVtyAolGl5CAUk2pNwGqY9/tLVl1JkfMhts87E/SGKVnEtuuaGyc0nxTJTXOWpjBXJ+3VU8LVsy+YM7N9ELwHeDwV1UBAc8bs5AUavXm+b/Pt4yPn21Npru1Hr/du8f8BUEsDBBQAAgAIACy1jEYl32KDvQQAAMsWAAAnAAAAdW5pdmVyc2FsL2ZsYXNoX3B1Ymxpc2hpbmdfc2V0dGluZ3MueG1szVjdbho5FL7nKaxZ9bIhSZNsGgERIYOCyl9hsm20WiEzYxhvPPbU9kDp1T5NH2yfZI9xIBAI8WxFFOWC4DnnOz/2+fwxpcvvCUMTIhUVvOwdHRx6iPBQRJSPy95tUH9/7iGlMY8wE5yUPS48dFkplNJsyKiK+0RrMFUIYLi6SHXZi7VOL4rF6XR6QFUqzVPBMg346iAUSTGVRBGuiSymDM/gQ89SorxKoYBQyS61RJQxgmgEKXBqssOszrCKvaI1G+LwfixFxqOaYEIiOR6Wvd/Oq+ZvYWOhrmlCuClOVWDRLOsLHEXU5INZn/4gKCZ0HEPiR4cnHprSSMdl78PhscEB++ImzhzdVoENTk1AOVw/BEiIxhHW2H61ESUZEQl9JaqiZUYAdG1txVKT73q5YJeiGccJDQN4gkyvyt51MOj5db/nt2v+4LbXtKk6ewSNoOk7+fSbjWt/0O4Efn9wE7SauZ0C/2uQwylvZs7w3Z7f99uB3xtcNTo5PdyTevTxW9VGM6fPF/+q3wjyRmpXW3ldujedtptPrdPqVtt3uVK7uev6vWaj/WkQdDrNoNF99Jqf+5UTXiquD0sJhkpkcm0kFmzRjYUWTyZDEQ1sxbAck0DUKczwCDNFPPR3SsafM8yonpm5BlK7JyStqpSEumdmtuyZOfQe4SwgpAbBVhjhdMkIH0/Wqi/a8CuVbU+0BJSXYj5rivGrZ396tsz++Ox8d/rb0ixhrXEYA/HpBW+triysRoKvUZb5joaCRcuCSDIkURsnZIXP+/eU18HyyEMjOEQMSq1KipmHqIbSw6WzyoZKUz2/Qeqrlgiw4KYiqNXfaEUYYwn1qdX1h64bzg4rf7aFJuov2wi79JypzyN0LfEUbjIX8y7hLmY3sEnMbBSRTklIrHJYoipjLsa9xcC5GLewvCcSBUIwJ/vuYiRQg4+EU+4Jpk55fyFDRTVxMb2iTqE7mWaUOyHOj45TliJjEZqJDDF6T5AWCDqSJfBfTNCqgkAjKZL5KqgcjRSjcKwnlExJdOkS6A5CJBl4mjFmRNsI3zL6Aw3JSEjAJXgCBxjWqbL4B7mAU6zUIyhe5PjO3sON9rX/9Z0pEEcTDJomHziwCklSvQ98DLVzASEYE9DNFQjoTIgzGBWzPxGN5mYuZTrHjvFkvulmI+egsN0U8rGY8CAE/qM8I66AIeZIcDZDOISRVeYITajIFKzYw2Kh1f9K0LoiyuepjoGmIZiM3Ejn8Oj4w8np2e/nHy8Oiv/+8/P9TqcH3dBl2ESzwqG2U6E6ez5Rwy/4PaM63byeaM8XnJ5VoM5+edPcoUadPbcIP2ffp8rU2XFDn77guUOlvuC5Q6tu+NaFTAxRRRsnYftPnQeVtalESkWjkLYLprmue4t6qe9Xe7UbBHt02wz6F27XJIKGhTGQysj8VHe6hW8D2A7fCd503UmG9Pw/nABhA52Y0y1su+NU8CdHmWZkQ3dFMjilAHf+2AoMuPUZTUAyRa9G579Crs+N1D55eW989SrM8Us/tSzt7Ik5CJZhDIdobwfvzTPzPtv7ljpmvy1f7qy9zVm+IVl/ZWqeJJTTBPpoBOjyPWvl9OSwVNz+qFAAtPUX0JXCf1BLAwQUAAIACAAstYxGSEisH7ECAABRCgAAIQAAAHVuaXZlcnNhbC9mbGFzaF9za2luX3NldHRpbmdzLnhtbJVW227bMAx931cE2XvcXdMBaoA0zYAC3VqsRd9lm7GFyJIhyeny99O1lhM79kIUiMhzSIoXpUjuCVt9mM1QxikXz6AUYYU0mqCbkfxmnjZKcbbIOFPA1IJxUWE6X338aT8oscgxFj+AmMrZ4QzaMEv7mULxMb4tjQwRMl7VmB0feMEXKc72heANy0dTK481CErYXiOvfiw328EAlEh1r6Dq5LS9NjKNUguQEkxK37dGRlkUp0BDpCv7mchpQ12+/QntQCRRlrb+ZGSIVuMCukW+XhsZxjPtvduVpZHLBAV/lYZ++WxkEErxEUTX+d1XI4MMXjf1/8xILXhhCtrlXG7iO4dynOv1M1ldGRklmAuZQKNd8OWxd72LQP5rvPfIrKvg9MnU9eRBME1PKayUaAAl4eRssuRvj43S+wGrHaZSA2JVC3rSST/hRgY3XV2L+wNvhOWxL69pIa+cNhVsXMKRu66+xW82t/atiJ2+66IMBRy8MkqxVbbI37quZ8hI2SKfKcnhkdHjGfzU4jihx7fYd/Ny+bUVGNbH3FvDKVhNpAezuTIK7RUBU/EcVtKk80IqMG1DidW5lJKznBDDB1JgRTj7ZXDp0V5GouTE4Eetf7CQIopC37zZHPUrHffLnsfH0f0otHdz55nSb/jNHCuFs7LSP0pyPvM8vSTazTzpZ5hXUsNB3LMdn8ipsNiDeOGcTo3CuIKpWO4WawCNkqgAKOmvMPI++krPmioFsdUdIxBGpqtzuJIUJdV/6pXAG+TB6Bs2YHVUVWp/DBP6Do80fgAAi6wME+sOzlI1VBEKBwh7HynslYfuhqSe0KFhW6sH2Kl43LzmZB6jFWrH0b8S7ZzEfrqGHsKrTquf4SzjI69wKu3FOks/9iaHl8yMXgxyCj9MHdfafl5CrTT/Sv4DUEsDBBQAAgAIACy1jEZBWHYjkQQAANwVAAAmAAAAdW5pdmVyc2FsL2h0bWxfcHVibGlzaGluZ19zZXR0aW5ncy54bWzNWN1y4jYUvucpNO7s5UKSTdIsA2QIcQZm+Ss43c10OoywBVYjS64kw7JXfZo+WJ+kRygQCITI7Sbt5IJwfL7v/Fjn+MOVy68JQzMiFRW86h0XjzxEeCgiyqdV7za4eX/hIaUxjzATnFQ9Ljx0WStU0mzMqIqHRGtwVQhouCqnuurFWqflUmk+nxepSqW5KlimgV8VQ5GUUkkU4ZrIUsrwAj70IiXKqxUKCFWsqSOijBFEI0iBU5MdZk2dMK9kvcY4vJ9KkfGoIZiQSE7HVe+Hi7r5W/lYpmuaEG5qUzUwGrMu4yiiJh3MhvQbQTGh0xjyPj469dCcRjqueh+OTgwP+Jd2eZbstghseBoCquH6IUBCNI6wxvarjSjJhEhoK1E1LTMCpFu2DU9Nvuq1wZqiBccJDQO4gkyrqt51MBr4N/7A7zb80e2gbVN1RgStoO07YYbt1rU/6vYCfzhqBp12blDgfwlygPJm5kzfH/hDvxv4g9FVq5cT4Z7UI8bv1FvtnJjP/tWwFeSN1K138kL6zV7XDdPodfr17l2u1Jp3fX/QbnU/jYJerx20+o+o5bnfOOGV0vawVGCoRCa3RmK1LPqx0OLJZCiiYVkxLKckEDcUZniCmSIe+i0l058yzKhemLmGnXZPSFpXKQn1wMxs1TNz6D3SWUJIDYJtbISz9Ub4eLpVfcmG36hsf6IV2Hgp5ou2mL559mfn6+xPzi8Op78vzQrWGocxLD692lublpXXRPCtlWW+o7Fg0bqgCZwSBrXUJcXMQ1RDbeH6qjYd0DeUwfkx2OPihOud4sIYS8hYbdof+mi2cFj7pSs0Ub/a0qzpOVefR+ha4jk8mlzc+4S7uDWh7cy0nkinJCRWOTxRnTEX58FqhFycO1jeE4kCIZiTf391yFGLT4RT7gmmTnl/JmNFNXFxvaJOoXuZZpQ7MS6PjlOWImMRWogMMXpPkBYIOpIl8F9M0KYmQBMpkqWVYaWRYjQiaEbJnESXLoHuIESSAdIMJiPaRvg9o9/QmEyEBF6CZ3CAwU6V5S/mIk6xUo+keJXjO/tkbXWv/S/vTIE4mmFQKfnIYU+QJNWvwY+hdi4gBGMCurlBAZ0JcQajYu5PRKOlm0uZzrFjPFvedHMjl6RwuynkYznhQgj7i/KMuBKGmCPB2QLhEEZWmSM0oyJTYLGHxVKrf5SghSLKl6lOQUdDMBm5LZ2j45MPp2fnP158LBdLf/3x5/uDoAcl0GfYRLNSoHFQczojn+jbF3DP6Eg31BM1+QLoWU3pjMub5gF96YzcI+WcsU+1pjNwR3G+gDygO19AHlCfO9gbIROzqKKdk7D/x8uDbtpVIpWS0S37JdBSqb2NAhr69UGjiaDrt+1gWHZ78CFoQRjDmpiYn9NOz9XbABrsO9GbPjoJi4H/sxMh3BKnXegWtttzKviTo/AyQqC/IQKcUoCn+NRKBniOM5qACIrebEH/m3X53JC85qZ9tQ30Jrvg8M8huym+1y4gWIYxHItXO0r//fb8rg37P/XAflu/JNl6K7J+07D96rEA9u03srXC31BLAwQUAAIACAAstYxGkkawmakBAABDBgAAHwAAAHVuaXZlcnNhbC9odG1sX3NraW5fc2V0dGluZ3MuanONlE1PwzAMhu/7FVW4oml8DrhNMCQkDkjshjhknddVS+MqSQtj2n+nzr6aNGHEl8R58jp2FK97STNYypKHZG3ndv3mrq0PyGdUBeeuX0T8BfmZFvkMJnkBIpfAPKTeHz24N0ciJMykFZ2u3klWt/QY0s6cC93Gy4CECvh06HAdAL8Cvu/Q4R8ntV1a25RadZ5WxqDspygNSNOXqApuGXb2bEc7Qw/GGtQJdM5TcESHdsTIo+LNkKzNpViUXK5eMcP+lKfLTGElZ7H4i1UJqnnx5RYY3A8fx46cyLV5MVD4gcd3ZHGyVKA17OLejsmCsOBTEC3dgR1/oI5wNyGPrnOdmz09uiBr0yXPoFOluxGZi8lGq1PNIVmXM/BttsTVJZlDCL4C1ZF6uiZzQCyr8h8PWCrMqCIdtFvzAyqQz3KZ7UIPyIIcXZZkY9U7Jmqv/8ScL4TeF1qEfl8Rax2hf+/5zEHQiau9uK+huNGW5YPxbhXtQs5tjN9IaP2RMG4MTxdF0x+a5kg1B93MQb3IOZKj4GoJaoIo7L5EA3aClbENOvn0szlxn97mF1BLAwQUAAIACAAstYxGGtrqO6oAAAAfAQAAGgAAAHVuaXZlcnNhbC9pMThuX3ByZXNldHMueG1snY8xD8IgEIV3fgW5XbBb0wDdTNwcdDYVUUno0XDU+vOF1Bhnh0vuXd73Xk71rzHwp0vkI2poxBa4QxuvHu8aTsfdpgVOecDrECI6DRiB94Yp37R4SI5cJl4ikDQ8cp46KZdlEZ6mVBIohjmXYBI2jrLMGFFWUk4rCivb+b/ozw0MY5yry+xD3qMpe1GrhVOyGipzdig83iLIalDy667KzpRLRRFK/jxm2BtQSwMEFAACAAgALLWMRvWL2nlmAAAAaAAAABwAAAB1bml2ZXJzYWwvbG9jYWxfc2V0dGluZ3MueG1ss7GvyM1RKEstKs7Mz7NVMtQzUFJIzUvOT8nMS7dVCg1x07VQUiguScxLSczJz0u1VcrLV1Kwt+OyyclPTswJTi0pASosVijISaxMLQpJzQUySlL9EnOBKp2cfRNLMvSSE5X07bgAUEsDBBQAAgAIADMDgUTOggk37AIAAIgIAAAUAAAAdW5pdmVyc2FsL3BsYXllci54bWytVU1v2zAMPafA/oOhe62kXdc0kFt0BYod1qFA1m23QLUZW4tteZJcN/31o/xtz+lWYAcDNsX3SPGRNLt6TmLnCZQWMvXIwp0TB1JfBiINPfLw9fZ4Sa4u3x2xLOZ7UI4IPJKnwgJ4TJwAtK9EZhB8z03kkZ7BRWbiZEpIJcweuc+Qu4u0JO+OZuiSao9ExmQrSouicIVGRBpqGeeWRLu+TGimQENqQNEqDeI02JX5OxqfRKbU7DPQPWRm3h64Jmk5nrUYkBSnrlQhPZnPF/TH3ee1H0HCj0WqDU99IA5WclaW8pH7uzsZ5DFoa5uxKsk1GGOTKG0zZlZisUwdrXyPVA6bBLTmIWg3TkNCKyydALNtzHVU8+gBreXVO1Hzln4b+71p3ErlaOec5Y+x0BEe9SGddRLI6DAqS8rrlh300HTQrWUijoJfuVAQlJ/f2haZL0gVsO24Mk9XFz4e4Nst941U+xuEYRfVCrqtaG4lmluCWg63jb7uKEhz2y1wkytoSjVjTyIA+YUrxW1bXBqVA6MjY42lQzCj1ZVrkTpBWGSS+OwftLF+I2l+6teUKQH/Q5hPSNTWRKQBPN8K9DGQYE0NYLGtzTVZ7NqYXU46f0x6fT0wVTnWouBFHMNVCDiGATecdnZ6CAqKa3TxczXC9g4OgiMRRjE+ZpJhfHqQJuFqN8nQOzgIjqW/m4C25raMdFzHUTO1HcToxDphfq6NTMRL2Z6DPWNWZR++NnLN0XUm2oPz+R+jOIjRDOaWTKwu+9bbV83hvZ1TozufTVZZBt2K8wAmzyqvZhbybOQTwJbnsbnp59Tswx50lPPUdExzfcd+l8VavIBTiMD+6RantiYR2J7xyIflaY8B9cTtMghfmqYiMlpLUql5SDmGtXkSUFSYalY+ouqhknkajLRxs+7noGPcVdcKuBPDFjNdnGDzycwj7/GlvsvF2UV3lfPFRYMt87qvAle5vGFV1wl3nUHrfm0vwuqZx9ffUEsDBBQAAgAIACy1jEYXtWh9jQoAABNaAAApAAAAdW5pdmVyc2FsL3NraW5fY3VzdG9taXphdGlvbl9zZXR0aW5ncy54bWztXOtu47oR/t+nIBwcoAWK+H4rvCp0oRNjHdvH0ia7LQqDsZlYiCz5SLR3c+AffZo+WJ+kQ0qKJUVWpGy63d3KQoKInG9IDoczJL/1DrwH01Z3HnM25u+EmY6tU8ZM+96T/oDQYOlYjjtzqUeZKIgXIZts6LuK51jErSCPEXtF3NW7yh2xPFrx5UMEMqHidseYY58vHZtRm53bjrshVgXtibUDPWoNnkr1ZZyzp+4Taig+WbA7sqTJtoZtuS/XXkTFWmoMew1FTsUsnc2W2I9j5945vyXLh3vX2dmrPH1cP26pa5n2w7GZjtw7IWyZHhsxuknpnDbE2rCRA7WFqfPosW99ua10+tlAi9xSK95eS+NPHliywQxjJJB70zNZBNnt9Or9eipyS+5pmuWbtXano5yA2NBGCqbfqg+b/QwMo1/Y0RCNdr19Qtoij9RNawJrWls5MRJnu9umOpE87A3b6RjXuedWToN1ax25PcyGWQ5ZwZo/dq8x7A7VbAwfHG/uaOpOv6GmNxQ3WMxzBtVIQBExp5oMOr6iG9NeOZ9H9p0TAMN4o/JaT6oh37FQryv3tB68tZRWA3VbuIF7SMNtFer6Ta3fVKFOa9TVQTWhwtfr0iUEmXStg2qs9jlgZHvUZSN7Rb9Izbh0tCo+ggsXzA9yntRp8ecQtnoQpmqhVr3dbeNDQ242mx2ktrW6Vjt0u/2uXEe41mrXmgel12g2mqjebtf7nUO922g34W3Y74CWFu53UKvbajW0QwM3AI1kWdEa6qHb7NfrMrSGe331MBwq3VoN1ev1Zks7tDvNoVJDIN0EHXKzxw3Y1JpKs3OQFbnea6KhOlSGrQPWcEdto14Dd2q1Q0tRmrXa0bjH0UXNdSzNPZzQnC8oTJ2C1Nqjt8Wda7DcuS4IG3QDXs5okOcU9Yqw9fmS+L4LUjxthkJP+TFW+rQYuApJ55lyUBV/x1ZJNOnmzJrSWU0kzGAEeZAigEtnvm/lwEUTJ8BEyswLC9ryc2YW6ETqzNPNY+6EhkTWzJJOSZ7SmZ8288PCZCad+XkzFzKSPqUzP/wVwB2bfNkiJxKodOanzixoMoNKZ37uzMYkUiiYRSTPl0EiJYA1RPbMFH+WRKUzP31mopJZFKwn8mcmKCWNgulEAs2FC/Mo9FBk0Fygp0QKFhcpNAsVmi3NiYLXZCwZbKAVmNxocAmKhMqZslCnVzN58mkxnl5MF8rooiKp/qpEfFn+sdHpfam3O38aVANcTk36lTwex3Uhoaxdy6drYsyn4wUoxOPFBH80KhL/XRg6/WCMRxNckYI/CiuYzfF1ReK/80A/zOd4Yiz08UjDi5G+mEwNYZcxNrBWkT45O7Qme4qYg/Ym/YzYmiIIz6ZLkWeZK1HBQ7Zp72iO9rS5fDOaXCyM6XSsL/BEC0sqErZXSHPJZ3CH4ormso7noMMlkDFfB1+I+RcakGxZhZVcji4ux/Bj8I5cmvdrC37YK3ozwxOYP2rnAF5hXZcv8EKZfoSZA4+bFgRN34OjvS8I+oR18Ays54BN5OvRhWyMphPuXHOsG/OR+uRZS2Ijx7YeEVkuAYcge+xNZ+dBCXc2uvJ9zCvckI5//QBuPZLHKS7s60SmLZz53txT6IW7yjVTsKxUrPG5+vXD6G+LoTwaY20Bk6dNbxaGWPW8PQLLw3YYIpbl8GFA02S1J/aSolu6JDtwsUcQW5krIbYlMHjemd925u+IsGBp/RKsyomGP/5y/tW9GxljCCs3xLXzLbGEtlhkeD7kDWwloeuQz7fspbFE7HH+Vh15g9HNZF0/ObQ8c/T140p04RWD0sHv8RwSI4QDxXQKgfAVeAzEwA0xrULA0WQIzYljMOzeXcQPJ4UUTKaBjomDvkLNNcxFrCPXMEfFVNxgRR8Z3Or0lm9Ic4DF7Pl+kO47/NhgUTibPfnPLb1zIEZYlOxhZqHc9HyHOn9de0UdJYzEPF5GQ3ugaALduhc3rAg6ZpkbvjPPp/bDFQ6t6YfjmElunJ21ErHPMh9ESIap2m18y2z9afPbvXOdjSi1iBcuNj8p/PUrO+IPce63O4u0mUOvjuW5erlQ5YmK+W6RL3UrPw7cnPdsbOiLsaxwDeDvG8KWa0hId3wPn1+Xv9vT8FAGfYF5dUrc5frf//xXfjWJ/vilKCj9S1E9sIp5HMNP+v4+cRj1/pFDjyErcah4yQkMNsshNP/eWXhDYEvZMGT18gocRhf+4ezcZa7NR1TJlTx/D2FEbOUq0hVxHyAMGY5jFVUkhs8dhBXuw/EMsWOWadOC8K+O63zwxmi2kDVNHK5goVjm8sFPjytEUHCPgiw4ZRXQp17KEwhUCZV0ZbLiOkWqCGMCrEv//bgq96mZ46ngeGKFE7GzY7EDsM1cx5rxq4Pnd2UgwG86bi0qMZefmcK3qIS3dj4HcycJgmpQjRYlRWfQhxnfVQYq42VJ6TmFM9YqIhoUJOWuHQsipOqPJiIeL0+iVFURN2vRfj+VPes4bPiDqkjPj4VJ+Qn9wp7JRwqT8jpPG1M4YTwDJWuiyPC2QyFutDzPzIEMtQkUhvYN3+IyvAdjfuvlRboUFMQlN86KSiL7GeaGBouZl0U7XD3R44H9lMevOOb2UQ/OU4mKo/NWs713wExm0dOuLcYBCzA6++I9zf8DmbQF4N/OJo3hlyL2uKXvKnDWIMv1ht+TV1Cg412Fm/NI66ThtmE048GsEHIjgrmI5YVwNg/hEYRPOWdCHH+lZ4MG1WdmGlSzJmgQqD09f/Zuc0tdDC5g0tA342VR6XV4y3EtNmZx2InKKJ6tQbUNh40QEymIeZXY1oRLxX+J1m92FjMtuqdhmIoUREyTPfqBB0sj27NlNqZ3LOrbQUnhJRDEuaMjRqXjFSdh4myTivNriqUcRm49MfqUUBXmnWOsSslEYYjmzh6Nzg5LzHo1pSmQPWX9QTWaYSFApXBWmUTWha9woTPiwjFmoe/gNLOYiav6RQh5M6IrN2H1NkSX0mr3szmJFKKrr7QarcY3ILpq/a6Ku4WJLtzjz2uIrg7mT3GiqyY+35rokuv8KUZ09WT+FCS6hl3+5Ca6mpzPbhQlunz+vyjR9aL10omulyc6hejSavwpSnS9PEsl0VUSXUlKZ3oljybRe7aKpDuu+/hnoZns2BqcZ008tDI9cUQQzfqXgYmrML4r5BeEK2dDTPu8pNm+Nc3mX4bwu/mb6VzjNuSXIURwAp8ddxVzmm2xG8XRRJ2Ca6pGRL/B1YS6TU5VLcF16JKVlGBJCZaUYEkJlpRgSQmWlGBJCZaU4H+FEgQ3eZONO/HT3sbht9TnJRtZspE/PBuZeQX8ejIycoudi42MyP/AdGSkT/+vfCSj25KOLOnIH5GODH2q5COjrGMscL5ER2YsuTx8ZPY/jfluCcmn7+b9qKRjV3wKko7tLn9K0rEkHUvSsSQdS9KxJB1L0rEkHUvS8ecnHb8rmvB/wOiV/NtPz7+V5FlJnpXkWUmeleRZSZ59+6/yFWXPyu/yld/le2Py7PQC+Km5s5cRz6mz55jvlTkLJr4YdRaAfqqv8kUW9s/xTb4CzFlE9BtQZ8kygIK+k//v838AUEsDBBQAAgAIACy1jEY3pmJPVSUAAPoyAAAXAAAAdW5pdmVyc2FsL3VuaXZlcnNhbC5wbmfte3lU0um/PzXVjG02OpWWy7SXuaTmvjBlU6mp5ZoLmmNqLkhqiiBINY5O30wrU1JcckotEU0RXIHKGRlD1HFXVDQSXEEFQUTgYuV87z33/M65v//uuWf+8Mjzeb+f9/a83+/nxfN8uHfZ+cKOrfu2AgCAHfYXz7kCAF+RAICNvt9sUTw5XstPVfzbEOt64Sygol1jSjHYFHrG6QwAUJWxbTVws2KsdPOidywAsOfI2t8Ge9fD8wCAUYb9uTPuCf5zI2BspMgbOE8uId8m3z5bkG2t2mo3XvOr2e93736nt/z9VqVw98hvXb9zvHfXZ/uWv/Zpf6eT+tsep38l7L1/vrjrqOHcqpRbMLOKCp0wk7TNjRr3r/jNB4aMMNvKSf3QpIg+xHX8S2Xb5Wv80UTeyDIXStmmsGhvZcyshEehiGUiivz4eJRphh0EvrVBQbn1cMtID6sTc9p6/7eKYcVfIrKIpJ08Kpcy5fnpiieA/tmjgvY1198QJBdzE0O/UnwcG1IiiSZHoMyRpqU+3+5AP2AlRNufJh0IALw58i2cd4WbLc2qRARbps1wluaaI+q1JdsAdYcvpI4icgszMYs4CDLCUks7vl21uWknDHwev1DRi5L2o8CyqUJZmGXkUQmrgonhIJAzdRhwd3OqMkRXAnQqsZiQvJAdbWtrYf7Yt2Ara8mTEPLmRJKhPre6kk7fmZz+sYesLYA6hELP3gBENH8hA4XgD8d2jCwPUG2J4skLQHg3ytRWzrRw2S7/YCD7iS/uQCXx/zBIiub/YoAI5Hc5Gozcks8xZXO3VhsFEwYo2BBK2+IMnUhP0QuWGHNBhZ0F/CX6QhZrNrZQMpyaMqHWVlU3Kz+dw35CBUudfi2fGbDZj9qbI7R911MfQFvdAdoyDKpd6i6UCWrkSEvoJEjGPNGIuJEZ3SKCjWJglyhtz1e+AiDzDgvSj+16lFmb93C5ZzWes5NUNYsesxI2KiuN4WWSARNBiYl5EdR0dph78Djyg2phwm8oYWtx8uiVzfeDgjU71EuI9feVT9lKBjts/0L1g216yTbFsdxKxI1ssBanUG5hsSfmUhqr/XrDwnLd79KvAXl93mchHze9WDn2DLGYWdhk8devCx/19Tx6UZGE9/ZtkVfvCsyRDcbWHbHvtAnlApqSaxynqsRx5iLdSorNOsLHBk5RHGlvi7iWgvOb2yNDV2U8uYw1/xTpITkljVWKXjlm3vdaUInMouba+qOkSxjZlRGTcp+n3QYzD5NyeN3sR1OLT+NwMsOUUR9KrgsuaPNogIQQkGgdtZIxE4erhKTjNL62CNSuPcBjwOWelAXz96/hUiOk8MxKaNLS08BBZpzfcPxqiZXENoOQERry9iCf3hROZpHf8wejzdPNtBis+PxmxRKUo2zL1dBVw8cGKSxhSQDp6y6DykFwpQdamiXXY8VnRboIA4nGkp80jo0Mcq07BKyv7ZZG22S4sEU1gjZV7jRYMa1dS+JtuE27+bgTo/oy75snebofX/zm7N6dr/ogT+N6QgHn98MjMP/uXiXHEnt5NNmEYt1x77wecCSu63Fca0IOhO12DGaSYQmzl+8zkOLzLAftHc+02Mt9eD59r0biJqXTXpSVumKzZpUtsUZPr6n35kvzkO4bTndfHxK4UMItcBwTpwKvOqfXTsuX5JcwsFLUDizHBXOh71C3F8BAvdbZlG/NCvGHFYRVz04kWJzQqjXMIOhxbnKffQdDZUgO8PoFlUEvNkL6DhklpYReXQldtdzZlR84aMDK2sdIZ26nVaFZx2j1euf07CB9cdZb+FepPuz8if7XC8vl4FdTxlG4xAexO6ELPiHaIZhwYB+RDSPiGiISqf3P2IQ5wnQNpZrEYOfPvSeXg8tlUxXSGg1PqTFoqSNojjqLn2201OpCrVIeBw5STICAscU8gRUJ1qZ0zrmkJfN23nc99y5eT8gv7783YN6RZlzw549seU1mzvYORMRV52wqLDT/ICvtmJ53Ru4F4oHukT/s2+rtIHfHjo8TnIeNmu4GfoT90vNnQs7RZiOQkGXUc/iHEFsTp7OhdHyJ3pQzbSZmoJt9pVs3eLgpisbpBdHUUoMtWAnRDKP0uL1nTjDceOLkkotyy/OLliHaHwm0ho8kUPPi04WIgqn2pphL6TOkuWX6aw2zpYIG+mKCVn9VT1MXsBmLyvbuDr3agLeZEtW8RuooQsOGkbYsNWXngDXRhQuKwKxAEnGWc5UTZLXexGPN/KaV0kZhd8zVpY5bvahhUW/+OAwVsroy/4ydFWiiD7gJc06CxTqXxXwwKbg6cbio5eRu2+kXNqyPHw9067k4/Fbiu9NRlNClYqLLCk6Iy5DGLgawMrqPfP/xnOG4GaNqu33pLW7nfnxglUbBXNs9vyXtVI6JvZrTMi67S+ByzS8duBML84IK52IGbPlqDwLjEf4jJnPm5ewA1o8pvfD8IdCm4q3GsLZE04ypAOpFop6eG8ygNKD1tXX6DJq7rzI9tW5uGRfEC8tm9SJakgi2tKV/5SZpZIvs01nlsUTSqBnnpleRWaUX8Rj1Qx2OJvWShFnodkQkFftj9SUnZ2yTruI1suc0RS4vvkSBXCZjkSu5210oukHDlF5Ky2aAfoc3uRujmpzn5wF1rm659kjx8WlPq/2SyzK9KcYoW/X+tPZuV+Mktpe026agJm3msbhXKeCBFdHIS17uW4KlThcuqbkcd5l7fBbi40XNHEsu3V6peOj519YnSm/U/Zur5eFatDe5XLhyWrMwh3qc1RthblvJzY3XyKa9oGbLLz7sMA+iuNVjnz0R8QdWcmVxiwWso80tUwXxPxVKHwWV+6eCqZACHhyhS3W8oS4/fy5d3JYYj+gTENoNtxRGN7aPV/jTXirv5Af+qBcr3ndd3iNMl8QzInrDUL2pj1nMB38uhktmxOblQreCDIa/lIp8TI2WduePWxzNlmPC5elSwG1aTHYnJjM972bPvQhn12nJFQuLP/nJGbdCmwT3F66bHVPP0ZcaRzmfNmLmTX48XMzOWmjJzI4GhXuz6nK8elaKUc7kmU3WNG/9WjY0HP0dPJQ59WC746lyHi2k6VYpamVEiBzOhcaF5ik6nXe8Pw3JNnxft+SvXugl0hWwE996x+udPLA8ROnGcAbJlkfDr47OwAqCdHhzcCAHGdC8aF4R0BBRoHTRIn4RwVjABMbN2tBjmpqEFsTwAtZiuLpJ5HYuoR0mNeoov9CAHzVptxgOnnwQGUqszM4Zh+l1a7IiHkqfjg8eY/hjnSUnq0FXJId4hbOpGgz1JIb83uz9odCpCtlUewLMn4e3ruTuA9Jw/QclxlR3tjdrIwDNmez0PaaJlwXRzira7oHp63oxHzyk1MzXeTUff/8tpbf10vWV6cKJntY/I0ExXW6sdBo9oZdSkqFbukKtG3az4twLdH4XZfUtZocLVOiVdscc19gLbOG9OWruKd+Krdo+vDtG0UwfjDS2Bz0Jo6oOL8Q5QJ0aNUyjHEeVafuv53dZBDAXSAXgtkTzDBNdBprDkliMG1ZGa6LVQxHKLxL9mG34FIhVEjWIY4pfyJ7xnNH2Ru8zlYHU+mEax1AnW6Zc5hRZ8hisIUKloU5S+7/vgMJwDbOVRlGcRanqoHBfQZw682eY/8jS0+jqjEUEotADCnbJdqv8UchaFm0G1F26kOq/E7r3WMqw9n/FXI9Um0ebyMgEPVEQagMAfW6SdMF5eyJ/RThOGM6Qbgb4qRSJtEgSbqMLApLm/184FaD1mV7RXgDgNjHZXwHvhlTgGwCAG47/mWC7CJTzgZhKlHRGwdGZ3qnAlT/4njVQDMBKCnwMqDki2KggZP+PCTWCBxBEEN9AvmiAQUlqUYyPeXvr/HlN/HZ61aqyfF65myU1XWOfW10KkC+xSaJRxvHiFQ/btlxNEeObNQmZmT8Vu3esjP2sXEL9wvtRw+tEb+0ofAY3VQU8pNDc2W4ksOW3GbtVNi2+f274xBV9Gc86nU0tU9jzpox+lofvsG2EycScwvmhiEqbfXYn4pQI1ue1rRO+V8x+06Woi00+J+JAS/PjdmuhyE72L4Y/WXNG9Wylq42DIki3lYq8XmmtufnmdyMBO3nQCfukgQyXzNVC0pnJzKq1oHqC1eFZrqQ19mu9ayLQn/QrkRyW9BVib3uowrOmQWsuYI8KdHobP81xmvQog67Fqjy3E+vOW1uWqyYKXaNrul6HK/STHP/3CGQ0+ifOEeihtvwcOr8DKB+gGVCaxMJaivTG9l7SF/Y5LwhZzHZ6jRQOhpp1WPPben7+WnkTM+vJF2U2OhtMcQ1KePxDq8xr5SvrNvSDlLVth5vm322rJU5HZd7+TxQvCEUqZPd6BYxYi4Zju081Zvhtxf1tfL8bpGmhhe70KmR86bJ+NDfgiwP+8cUeZm8F3+EajOt1ff720KByusRdDCvyvmxD0HVc0lt/XLooHbKDOMSlJUf01n5xhcR0wEZFORA6XHbk2+k/d56I6pxy3tUuSg2ATWRheCqllIb2LxEWJemcMcI10OZhzmFn2kU/h+q1KtV61CJR5s0qvxonvYO/u3m3sWF4nZurg3uldJ/TcKLXNKxKk1KLGWvUODbjnhXnt5P5o4IVUeKiJoy9iL7yxZkCioq5i9TNziVzF2beG62XkXXKEnMU1/HqkvH+pJd+DSBc8+Ben1Qe8YvlNi5HrkY1Pln2qy6vqeEuShmD0F9V27Dcgy9Ckaop+MKyuIQ9Xb3RX5KCN1WWFD5ZAXHImgiul9QUsCV1eFivtRFlcL7xMbhsf1j9pZW6ddOXHbZNgOQ9l7Oz9nTZ+Z5XjQrlO6lVNNDmYLmbrqHPaXt+MVnLUwmj9Kso2q1shTtXZdKYKEiwww7uqOS69XnNrS8SN6D+Y/ye9+1HzpzeIOlhQp0SCvQqyaqI6f0++XeHKF+8GakMwT3nXDYrthSJvEP1eoPuT4NQQHFYfL09Gl69zkTi/jZhDDUeFZW4U3tmVdibuI71Rb2PMT7/1uYfFpy3uSqomLD0FOOq6ca4i3jHvaqEqdewRMcfe8pcgubc/7dSkrMm3AXmVhakcyC+Pqq+HIZ+b2v/Q8UpRLuVbagsXP4lIFDRkNAYKHmJcQV1dfAiG5PFnY738GCl5sH2mmuFOtsbE/mB63FOivvzQTlXkYCpnmendZ8cfV1QHXMi7t1Nn1/wwBC9ttrWW/8WS3G4mb+5Oie5YQIaZEAICbQ9s6yvE1hHNshzJNeOGK6o6G+mtKwzyxvmjjqrZ8/HayuCVEJEBohtz0qITOV4Drv5S0calZ5keuT/Uh1BWY3fw+ax2FcGM2hL38Rd/VLcjSiwJKfQLzeRTtCLHI3DxglZMZrxJEzNys0vHIlX6Xe9/bpAOSIcOFBW4fs61KyuIWMPR3/dvUDCXGJpvUCcG7GHHTvIB/XFiKPn0OnM0HUBCfQkNmfIoHlEiCFB4zgfwTh6f8zeWUfdL1WoXLmaPqf7DCQBpYQqNJArm+b0u6Yqd578mw6mDGKYTSR2rjQEMvyHKKt2RN1X03895bzq82DqnV2ucHpcoVlNLqEgQCJrWm+CorqhPiPYHPNMPrgbhAgYzMe4BPx74keoeteHXBQeyuAttdSfhP7LX98YR5me/zvth4SaA35HEXpZcU4D+b+0/1UfQbwE9Lrlt+4bAsSHCNlGs4MQfnte49JQPqbDbb16S0L0XkxB72U1OnMejw+6qIIzozukbpcYSYeWc33aDKrWq9YJLKGPOoYVt0EzVHVCoZik3OGL0/pJiQkM6L1/V2tYOKNjdVgEER69BZG0L4C7HPJ3wdG4cjytnPch/a+RLw1+tLt3lhMf433Tx5tXHU860XtpYwz5OULbJOIXMrvxWoDDuuUNQ8L8nsYV+igyysHEwbzdqZZrmWcQQYziDiMQfzM53Mgb0dDRe8MpQ/Sb4vCS4Sc6Rkkljfd501xXhr4ypdKT4/y3hREMUaiLeGQgeaamTQvuVlbzDROK5Vav+v0lXk/H7j7ifHajlbZv2JL1xxL3sF76Yu1mXnnscOguRdbys76099JKN1kIz9Cs+L0osRaklSc++o0BB8Ot2RKaE/YtGUsrDAWKb03aurlk/z0BjMuWIIAmd2LjzSZL7S+3FXfgPUdqPoaQU/325Iep/IYHh+22nZgYejVILOA3dkbofMkulwClZBpgb/1pMdFSUOL+aIqIlJsESh42WvIOvj2Nq1EaovodtGGwN0XG/R2WgqE9RuiiUyOpo090uofj3cqSR+zYieVIg0ft84OI6oCehfWYwHQCIXs+qqR0H4TPOr0SSivAesZnTs/c1A5MgN27NUjUVy9JN/hiSYdXql9Jk5OPs+oLF5BShxJa6TelcTyvbxRtZ5Dl+berHKydT8yF+kvmgYIeswdDxdVtW5vDvJ3VbIN/Re2DRtmC1q0kDwlBvaX2V0c5zh1Q7zCkk1q7CKz6q2qK6uVQRnTa7Fdxuet53kSIiIBIezpNArowp/IcX5/crr1CGq85zrwwE9//N1PWrka91SPDR77jJbqVRWAjmQmqOAbZLA/5YYtn6fqe2hGgRFaqVUp8xKlVCPQpI5tZ+0hsLS78L8I7lbVatoi6TxDm5UzUSRqZ956oABuMjIZ0rBkTwf8Ln/RZ0MhZ3n5IU9UajPwEaoIMFFDleRFJhxGvPc4n9PszmlamsWYdeEqhAvhQJSv1nILEg7+GMvtfp6EXsNVcZS3rBOvIQnCrkdHcSQVSfdmhPD2BDkhqanLNEodKy+RrqIo6k7tk7XGbXPPJD4JzUe3Gqxu9Nz9Nzt2Un1wUlTUWr11kFlgVrn7duNz2+p8NwQmbaU36UxXvU1UJMvXs/jB02RvMXEDKaFusLxac8oDVn3gkS+SYAv3cYGe+g6vWhYwTfVBYlRqVJIfNH61LrIpepUyIB0AHwBZctRps9XCuPu65B6xAfD03l6gzQhO3rRRHbSMppZjIJxbdWKa9cE8wA/iqrbSFbp19Jnq4H9//vM8sg/YQM2cfrMWybSVez9ldYAxi20RM4WC6J2dyA00y3IkRw8RyUQww7vjfhoS3vD6NTc6rmfe45pBQNp/1fTbsRbFRs8pdI/8UL2iLNpXepDJrhIjsLV/gq+W4bC4TaKMzA3fvRJ8x7I6M2EC31jmnf5L/53z0SLiYwPX23OEInSZKMx3kyV1gD/6l4AKY/3hifQWB1wXsDqa80HnWF2OkW6bzsk+Ge48w6hAYmGSkoecuQnHdarfd1LPnZj4Dlz49QdS2Ox5KuUEvL82/+uFq4M3tcVMVN91ZJeHD0bDdP7nRLmfJTHQDy/U3OAcP50KybVLaDM/pRzCEnjc1fQ2NM3J5alsU8mDFUYowpaEvW2IvWembsUoahY7ZVinvI6EtrxZawK+Qj+Na4RmSah3+fpGTUyaY1lTdTrAlPNjNxiYOK3ufX4k7+XeobujkgbGbioMvl88/kdE68bhE0yj2I5hHMEhlucvgrV6zG+01Mc9rM2FrYFCC5snmbMZjB0q0jSvLKHvGZiftFg3Wt+K5bba8On9QzmoIGfZ+2YZQCYmwcoO1vY5e0TWThjCe+nCp3sEraao0z+Hy5oG7eWVLM+6fA3JCoO97AqtCVHmo8jJqW1zQMnaoz2a/Gf/lrqzbWRwlsnfU5soeo3I9Thb4Ijb4OoboUZKz+Z2AZtSyD13lx4seAEtK705V6wwY+AbNxHyoMkKeDW4JIHsOhg6y3dlZU89X9LB9WB2+pl1sWUvrzOvtpCngNhIeCad/Lr38s5B37wfgVz2KdAmRI451708r/fjJCBArfcOrjX3lP97afkMRAL+oEpcf7kfLaD76lPDIK7j3iyrfuw3KDC+GFPYsQhSLMSGjL3t3BI85BVMy+O8b+izTKu09UnpjjEA9ZI3a4vB6bby+idwdl1iCe2Pbfqy7f9HVpD3St6L+U6fBuU06Hbl0ZPlw57mCjCLdt0fPHL+jc+dEs5FTuLqtG6MhYrgNyG9dDbfYTTRi7vOkXdJrHoqsz+lXGwvJCjPyB0ccXi5efBocYrHUtDFAqxskOcF/OcEkolynAnC1u1WoUpsKO6FdiQuUnSX2/LM8kJBnrchY5xb6qhtBa2mfZ7C3uqeJr8gH7c7GJBGaJqzxIBcGp//qetaWqPirRP4UHxZ513mHtu9KF2owpgHXeDd843V66PbLStcIaWlW7Y0+WtgQGi4Mgr2EP028ni4J9PPXGWHdUrrvwRC6hDd9bOhLDPNLjfYPkveYRzZtt2TpcR6J2dHlacaMilzOLKESWY0guQ5WgNGuAbGf+q4PtTNxb9YuYmS+jceRtCPJ+nYfXung8oLqHEUDB+G+vQ16X7EIXsRjehTNdWDSrHPnNLq/oKFra84pG39XxHRZXEdMuLckeaCKUOsYnNi+dKAZ+X/t6/PQ51MKDKcQJbuCdp32mR5vTjWj8r5sBv8+N/h/Hz3oCmwT5sfYm+ACIQMCXD/ICEAueXw6twgpgobADuKeNDBzNUsPrM24pg6PfWedmX24uGeiZ9b8wUSVzic/1i7/pJM9V0/0VslkPHkSfLbj83GL5/fF7h1DZs1bPx3f8OQyHkbZdnnsr7Bq1zI7JMeKOYjNMltzbGilxYwc3T29TXDKqr3w/P/ohOkfwj+Efwj/EP4h/EP4h/AP4f8gwXZRJuFBRmEcTQXDDc4hpmRUZMqUcqEKzmea/x9SZ8Y6JYVycSGGIsZQBptkKzMY4GozsEnNu3TtPar8CmMA4LUt+qlvATsiQDL0dvBoN2jGtPAQTfM7OEVQbABOWjyGWvwNOb4t4GmFlYJ3p1LS2v0ekL6t/7A4goh0ZK6yzbwIpMYhK8HROx2esyrBoFDGzbRUZW1niQFy4X5AnjBUk7yYVRn56a7tday4r5Yc1xfMdqtdZakBH1j9XlR4dVS0uOH2zGLLfsgl43eE97C2SCvHit+lOYXinKma/kk0SowuZcB+JdnxTJAxD+Pywc1F/oiFP+ixHTZmmqYOY611NJm2fJkKua6lLRmgxu/snOXSAmSLbNXC5d/ptumb3go6yLKPx4CwboPm2jkJ/AFr7VUrlozBbnRq8RYyiDtzvLKzkqrmvsoEz3ga8QYl3Kvir3KBlvigWbVG/wfRTNrXgAoX/cx8qZwSolSDB+vVP4GZjphY9YqHRougRCN0JHGHpOzy42eW24wdlbSUyEGUWxlnjrw9eiBYI5WFFDzXRmpcxGec3MSOc7xJ59ektPtTm84r5ffm92P9qWD+SIipHDzzEIYU4guR1v59geplEN/atpPNizLrC5M2F8Z0XSS/G3ETxYA3S1M9HyxywRGtMHpkbgQaKwhhNCoXQb8Oe4T93kqhvTGNX9+BdJ60qdr0xwTZZVcbS03tEGsijh6R+wMmSelF0I22103na+nQo930dxxi3MUxHGB/jikvw7qjIXiAGEfjJ8/vs/XlGsaoz8/WWWaVgtb975/fi5/TA9VKftnrX1e/CCHSG1XgoofPqhyfIX2eOnW2BrfT+qzTjROROp19Qa0JQZ1pwTfKxSOmzJy25/ogLbBv6kRD27sZYlwjOM/tz2MReNb0kxCanoiEAIw1DP9R34zMBcdOaQgzSFVZnY2p3p1XHe77Erro7mP5vxxMj/U1J9E6G+dsDgra6dm+ITR5PlOcT8dAyOIDUxQN6F78xEZA/zHcHU2uHwIzGI9uLzJbtJkbjOednRxp1r2hO+HaC75jii5quNMr/tiIE/8QOFtBe9gNHDGJFL618y8cFFVAMDxXH14tQQDxTdU1ppXJpvyTblaDR1qi+1Tg8uUMeQK+fO1yW3sfxOuzOjObXGkl7zpxpDhxki6qUZZuTrdSJlFWsJSVydNLX2epDuzL7sutapnaacJIsZtTgdfucKmzdwx4d4mt+o43deRiCJMNE8Zt/sPa8/u2pMpdmIc+LK863LXcy96BtxgIdFTEFJO4c/c1vL5hhV12TlItzrc+uRMDPE8RJVJERTKLdmoQ8rRv1OARgYyvKM4rZtinensBdfqavD5rY4awy0bQUgQMOizgHjgT3ETjdoFxCKWzSr8/Z7D/CFzcV7zbVPtUGvRMe1BDN7D55JuQ1YWf/7WpNU2VFVEPJjt+jsTF7ysm0gNNZzz5DGLUkWb0meWrkuRRDcanW/hoP2k18ENekciKKW5n70Ut7AWeHq0IoW0GVFCLKC4YfupKbo8XZaUXE5uGAOlw9E2cd2hT1YFj2pyqJ+KPht29y4/inORgzvnaHDBq0EzQ59XSMoebexWLBQeclOCBEjyVUdX0QX9kqjC2OTr3Sol26eAFYixRWvst/A4uahtJHPSUZdHyfS6rrsVe/pc5MkevdngPvPvd/ldBd3mR9YqSMRdwdpxE96QKYZcmVn9rsZ+wfv7Op6BUZ1KPY/h+Ppejpqt62C11OOM6URrM7PTluBMqrjAyqdF5s5nRDJ2avnnLjv2NVOVN4RS9UqB7+7ehkmv7i/YOTBM7G639sV3AwtUJZVA6769IW/xENrjITH6jOs3cdLk9exvAL9VsNCFoRY7cm+XYEvvEktJqcb7Bbcqr+flGv4IOtqFDneODDWYcw1c+LbYhkmca++BuvXCSnsBTdOkuUmjf0hrUgGb1JIGEwB4y0OqEYKOv5j54bB7HkCq6YVo4GEOLFNOu+b41c5Z2fAWoi6QO4+pjWhPSXQ8QzvrrcE6bWOsRdy92gfh/HmmD+U8jjmS8Cldvr38/QKoctD2emjI6VFDuC3bRokar/Is6t9+3IiK3LDfenfOAJqP++bUWXnrqkEIl6KfJ/FbtKbuNkLZPLg3KhSAPfftJGswRZJNN3Rfqi5TxC1E/adHer4Zr5aB0ODpKGa/s9MHpn5VEOuqcaSIey2CZ03wK+j1mloinAjgP8IGpQ5xG0lne2FJ/AEXc81PToPuLgBR6yZ32iiMC/Qm3XpBBXMFaMu9MTZrUzHLUEZz3gVNjf3U/e7M9qOzHmo3j5hlgPdKVM2bjRvwyzw92bcIzFqcFbFh+v55vQ0QewwfOt2Y8ec8yL+9ZRUszqlxsVeHyDtQqFRWZNL43KZDvBlxyw6D94VPsHRYOlO00c3WoqfLkZKeiwOLFm4zXY3xAsaTXF782a0GZi0ufsmAaZp/yu9mQQvetv86wcHgRE5XJsaDYP+CoNbY9L8HGlk6M5IkMGV9PPO202tLvTozQKG0IDW8MHx4KwEdnK0zpgAi3kuScCXTA6GqXgbQr9R3XtaW1Dg/74ULtL+2GPemow1TgLZOmtG70ZwPGifouDsE2WGak5ifldkkVk528Je5++CFWSdc0hpt7oeUVP9+ImJDOOdq6uxcVgEdeTlciBUHD1eEznNzz6v64gTgzdvgJZ3kuJM9SwE3czZ22gyT1C0pRK6XA727WtvJesc2g8gVt+aNtWT+nyQ2ovbMkyn2QXejZYE0KrFwmDtJmaVOLPxtUbRu0q5LX1dYXSPQDjMERfAxztVMuAmmowJ+3n1x8u2LESPN4axjjnP1e3GpeiaQTKRr74c+JYHV4qAeuOecox18dmDHlLDcU9MN+itM+BLxiwpAxyi0FbNcJF+S0G4a5/ICZcHCAvPj+JIYpHWGOrAohcqGqlNWvgC9mQIEdsEZMo6zS6AHS3oDoO0lcTlIUf+ztV1qtE2Z4kVxfuCN/dzVaGpsHkaQa+UYpUuM8iG3d9yWANPIdng+dSCoP1D7sXhqHUjSUen4nZrfTvB7rGMDCXjP1QbdmOHHHEfoH4IIqcOHcS6dOza/co34hbacAFw8BY/jm6dSJXfDCW+gis+lM8hXCsr6EGlmvWHLMkprBkbWr0U4vHwBazmnMAUO97SalQ/1k0xFhqUJNYn8I43JMGL9DNtth++0NucBFLrA7oCNtiY5xwyIoUAst9JlJZBcodRSp2Ot2gmS68yUKaDd5Uu82XplppZA3pQWP7a7+tLuBkkfXYJn88q8OlGiNIlG1EsnFJ2jSCbuY0Hsxh2DasVa0pTWb9OX9UCMGu8tCwA4JTvXr8/PUhMvHlGVjdmZVK5lAcabyLy8F+6liRQIsYFQnJxL8thSJ7KnJo3aQ7VVYxD4r36h63sRXgH7O00LDhlsKMJBvB2lXCmU0YT1SRymSRkqj0uagZ1IccwV3zCcxNix25QFrdV5ZPs/OkE1mFHzj47fzs0BzTvDZNVBqAWJPktHKAD90O9qig1h7awepntoVmSiqgk7aCKCvuXZ9ccQdzxu2x2wn1MIW/tgLOQsZdfcr0ZZUaWNSKISVrABx1lQiyovTcOm4PC1efGVB4m8LuIlsRxIGkAk+RHvzPCcoPSYKyOhDzml+QrVOXpOfYOop+PL8OPsCSnChdAP0KCskd7DpGRZRa4r7rf7khxPX/SV+JTGfgU/truUawADuFytOJH7O+vfRIjMrvgIDPa0YONJqyV0J5qxM/aZoImH7bh1qNnJuyad/BQDU6SqRNe+OVQyWOHYCl7w6hTtJR6xuNb0QPD78lLsvwZHMlLxSJDm7xbPemH9caqTLaitRwHh9N3L7adr2/oP1EUQQoxycCI2+OTmnA73VLkJcmDLbv4bxaUf/+6tyyOt8lMn+T7/E4B4VkOUySfcdxeAmPeosT0SRS6d+UIzqPMPGSEqkV4ha0QiUmZ/+zRr74Ttmiv2xpOvDjGvo2m87ehN5JGj3S8nPQ5EybYT2zdcO4j1Ba4Ltf3Q+V3H22t3/AFBLAwQUAAIACAAstYxG5TYxQ18AAABqAAAAGwAAAHVuaXZlcnNhbC91bml2ZXJzYWwucG5nLnhtbC2MWwqAIBAA/4PuIHuAbdfSCjIvk6TQixKr21fQ/M18TGeveRLJ7UdYFwOMBLbPs27bXQruFNfbGKWiDxC3gbLFkn49wxC9AV1XyJqrlmoQ3oXRRwOKFGrJzA1B8S4fUEsBAgAAFAACAAgALLWMRioNwzZRBAAACxAAAB0AAAAAAAAAAQAAAAAAAAAAAHVuaXZlcnNhbC9jb21tb25fbWVzc2FnZXMubG5nUEsBAgAAFAACAAgALLWMRiXfYoO9BAAAyxYAACcAAAAAAAAAAQAAAAAAjAQAAHVuaXZlcnNhbC9mbGFzaF9wdWJsaXNoaW5nX3NldHRpbmdzLnhtbFBLAQIAABQAAgAIACy1jEZISKwfsQIAAFEKAAAhAAAAAAAAAAEAAAAAAI4JAAB1bml2ZXJzYWwvZmxhc2hfc2tpbl9zZXR0aW5ncy54bWxQSwECAAAUAAIACAAstYxGQVh2I5EEAADcFQAAJgAAAAAAAAABAAAAAAB+DAAAdW5pdmVyc2FsL2h0bWxfcHVibGlzaGluZ19zZXR0aW5ncy54bWxQSwECAAAUAAIACAAstYxGkkawmakBAABDBgAAHwAAAAAAAAABAAAAAABTEQAAdW5pdmVyc2FsL2h0bWxfc2tpbl9zZXR0aW5ncy5qc1BLAQIAABQAAgAIACy1jEYa2uo7qgAAAB8BAAAaAAAAAAAAAAEAAAAAADkTAAB1bml2ZXJzYWwvaTE4bl9wcmVzZXRzLnhtbFBLAQIAABQAAgAIACy1jEb1i9p5ZgAAAGgAAAAcAAAAAAAAAAEAAAAAABsUAAB1bml2ZXJzYWwvbG9jYWxfc2V0dGluZ3MueG1sUEsBAgAAFAACAAgAMwOBRM6CCTfsAgAAiAgAABQAAAAAAAAAAQAAAAAAuxQAAHVuaXZlcnNhbC9wbGF5ZXIueG1sUEsBAgAAFAACAAgALLWMRhe1aH2NCgAAE1oAACkAAAAAAAAAAQAAAAAA2RcAAHVuaXZlcnNhbC9za2luX2N1c3RvbWl6YXRpb25fc2V0dGluZ3MueG1sUEsBAgAAFAACAAgALLWMRjemYk9VJQAA+jIAABcAAAAAAAAAAAAAAAAArSIAAHVuaXZlcnNhbC91bml2ZXJzYWwucG5nUEsBAgAAFAACAAgALLWMRuU2MUNfAAAAagAAABsAAAAAAAAAAQAAAAAAN0gAAHVuaXZlcnNhbC91bml2ZXJzYWwucG5nLnhtbFBLBQYAAAAACwALAEkDAADPSAAAAAA="/>
  <p:tag name="ISPRING_PRESENTATION_TITLE" val="Section 2.6 Rationalizing Radicals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OUTPUT_FOLDER" val="C:\Users\Danny\Dropbox\Website\m9h"/>
  <p:tag name="ISPRING_RESOURCE_PATHS_HASH_PRESENTER" val="633f4068fc6c4655d959f2ad58948481ad65fc8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86</TotalTime>
  <Words>208</Words>
  <Application>Microsoft Office PowerPoint</Application>
  <PresentationFormat>On-screen Show (4:3)</PresentationFormat>
  <Paragraphs>27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Centaur</vt:lpstr>
      <vt:lpstr>Century Schoolbook</vt:lpstr>
      <vt:lpstr>Wingdings</vt:lpstr>
      <vt:lpstr>Wingdings 2</vt:lpstr>
      <vt:lpstr>Oriel</vt:lpstr>
      <vt:lpstr>Equation</vt:lpstr>
      <vt:lpstr>MathType 6.0 Equation</vt:lpstr>
      <vt:lpstr>Section 2.6 Rationalizing Radicals </vt:lpstr>
      <vt:lpstr>I) Review:</vt:lpstr>
      <vt:lpstr>PowerPoint Presentation</vt:lpstr>
      <vt:lpstr>PowerPoint Presentation</vt:lpstr>
      <vt:lpstr>Ex: Simplify and Rationalize</vt:lpstr>
      <vt:lpstr>Evaluate: </vt:lpstr>
      <vt:lpstr>Rationalize: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2.6 Rationalizing Radicals</dc:title>
  <dc:creator>Danny Young</dc:creator>
  <cp:lastModifiedBy>Danny Young</cp:lastModifiedBy>
  <cp:revision>33</cp:revision>
  <dcterms:created xsi:type="dcterms:W3CDTF">2011-06-27T16:11:13Z</dcterms:created>
  <dcterms:modified xsi:type="dcterms:W3CDTF">2018-11-26T06:19:42Z</dcterms:modified>
</cp:coreProperties>
</file>